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3" r:id="rId6"/>
    <p:sldId id="265" r:id="rId7"/>
    <p:sldId id="261" r:id="rId8"/>
    <p:sldId id="262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21"/>
    <a:srgbClr val="FFCC99"/>
    <a:srgbClr val="5D9FC7"/>
    <a:srgbClr val="D4E5F0"/>
    <a:srgbClr val="BBD6E7"/>
    <a:srgbClr val="C4E0EA"/>
    <a:srgbClr val="5EA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280"/>
  </p:normalViewPr>
  <p:slideViewPr>
    <p:cSldViewPr>
      <p:cViewPr>
        <p:scale>
          <a:sx n="56" d="100"/>
          <a:sy n="56" d="100"/>
        </p:scale>
        <p:origin x="-75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cc.gov/encyclopedia/form-477-resources-filer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cc.gov/encyclopedia/form-477-resources-filer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93693-2E90-4327-B115-E997F6BF3A9B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7153ECD-6F0E-46B8-B927-6670BF5D8756}">
      <dgm:prSet phldrT="[Text]" custT="1"/>
      <dgm:spPr/>
      <dgm:t>
        <a:bodyPr/>
        <a:lstStyle/>
        <a:p>
          <a:r>
            <a:rPr lang="en-US" sz="3200" dirty="0" smtClean="0"/>
            <a:t>477</a:t>
          </a:r>
          <a:endParaRPr lang="en-US" sz="3200" dirty="0"/>
        </a:p>
      </dgm:t>
    </dgm:pt>
    <dgm:pt modelId="{B04694EE-90B4-4E94-9F39-95078AE3E559}" type="parTrans" cxnId="{C3BCE5A8-9792-4E21-B546-2786F5B31E6A}">
      <dgm:prSet/>
      <dgm:spPr/>
      <dgm:t>
        <a:bodyPr/>
        <a:lstStyle/>
        <a:p>
          <a:endParaRPr lang="en-US"/>
        </a:p>
      </dgm:t>
    </dgm:pt>
    <dgm:pt modelId="{0F4A3D2D-2C7D-47B2-9060-AA718AEA2F26}" type="sibTrans" cxnId="{C3BCE5A8-9792-4E21-B546-2786F5B31E6A}">
      <dgm:prSet/>
      <dgm:spPr/>
      <dgm:t>
        <a:bodyPr/>
        <a:lstStyle/>
        <a:p>
          <a:endParaRPr lang="en-US"/>
        </a:p>
      </dgm:t>
    </dgm:pt>
    <dgm:pt modelId="{0D58D4A3-48E9-4EFF-B26A-179C2E47CD0D}">
      <dgm:prSet phldrT="[Text]" custT="1"/>
      <dgm:spPr/>
      <dgm:t>
        <a:bodyPr/>
        <a:lstStyle/>
        <a:p>
          <a:r>
            <a:rPr lang="en-US" sz="2800" dirty="0" smtClean="0"/>
            <a:t>Broadband and Voice Service Data Filings </a:t>
          </a:r>
          <a:endParaRPr lang="en-US" sz="2800" dirty="0"/>
        </a:p>
      </dgm:t>
    </dgm:pt>
    <dgm:pt modelId="{D8CA5395-63A6-4331-A2EF-6B7AF779A3C8}" type="parTrans" cxnId="{B7974FC2-FC95-420E-A446-14CC2540F226}">
      <dgm:prSet/>
      <dgm:spPr/>
      <dgm:t>
        <a:bodyPr/>
        <a:lstStyle/>
        <a:p>
          <a:endParaRPr lang="en-US"/>
        </a:p>
      </dgm:t>
    </dgm:pt>
    <dgm:pt modelId="{E370DE1D-514F-48DE-B35C-EACC1414C2C3}" type="sibTrans" cxnId="{B7974FC2-FC95-420E-A446-14CC2540F226}">
      <dgm:prSet/>
      <dgm:spPr/>
      <dgm:t>
        <a:bodyPr/>
        <a:lstStyle/>
        <a:p>
          <a:endParaRPr lang="en-US"/>
        </a:p>
      </dgm:t>
    </dgm:pt>
    <dgm:pt modelId="{6D04F110-4587-4393-AF19-9C49695F918E}">
      <dgm:prSet phldrT="[Text]" custT="1"/>
      <dgm:spPr/>
      <dgm:t>
        <a:bodyPr/>
        <a:lstStyle/>
        <a:p>
          <a:endParaRPr lang="en-US" sz="2800" dirty="0" smtClean="0"/>
        </a:p>
        <a:p>
          <a:r>
            <a:rPr lang="en-US" sz="2400" dirty="0" smtClean="0"/>
            <a:t>CALEA</a:t>
          </a:r>
        </a:p>
        <a:p>
          <a:r>
            <a:rPr lang="en-US" sz="2400" dirty="0" smtClean="0"/>
            <a:t>SSI</a:t>
          </a:r>
          <a:endParaRPr lang="en-US" sz="2400" dirty="0"/>
        </a:p>
      </dgm:t>
    </dgm:pt>
    <dgm:pt modelId="{7523DC87-1F92-484D-A65B-6F73A7DA06BB}" type="parTrans" cxnId="{4155400D-A712-4118-8030-FDD7FBEE14BD}">
      <dgm:prSet/>
      <dgm:spPr/>
      <dgm:t>
        <a:bodyPr/>
        <a:lstStyle/>
        <a:p>
          <a:endParaRPr lang="en-US"/>
        </a:p>
      </dgm:t>
    </dgm:pt>
    <dgm:pt modelId="{5B361FFE-7B28-4957-8294-E651F460AE90}" type="sibTrans" cxnId="{4155400D-A712-4118-8030-FDD7FBEE14BD}">
      <dgm:prSet/>
      <dgm:spPr/>
      <dgm:t>
        <a:bodyPr/>
        <a:lstStyle/>
        <a:p>
          <a:endParaRPr lang="en-US"/>
        </a:p>
      </dgm:t>
    </dgm:pt>
    <dgm:pt modelId="{8E9CB979-D618-4342-9039-9B60FDC708DF}">
      <dgm:prSet phldrT="[Text]" custT="1"/>
      <dgm:spPr/>
      <dgm:t>
        <a:bodyPr/>
        <a:lstStyle/>
        <a:p>
          <a:r>
            <a:rPr lang="en-US" sz="3600" dirty="0" smtClean="0"/>
            <a:t>System Security and Integrity </a:t>
          </a:r>
          <a:r>
            <a:rPr lang="en-US" sz="3600" dirty="0" smtClean="0"/>
            <a:t>Plan Needed, not Form 445</a:t>
          </a:r>
          <a:endParaRPr lang="en-US" sz="3600" dirty="0"/>
        </a:p>
      </dgm:t>
    </dgm:pt>
    <dgm:pt modelId="{18F35533-8856-4497-977C-E87681B3B083}" type="parTrans" cxnId="{59D24EFA-AFB7-4F80-913B-FCC4EC8947FD}">
      <dgm:prSet/>
      <dgm:spPr/>
      <dgm:t>
        <a:bodyPr/>
        <a:lstStyle/>
        <a:p>
          <a:endParaRPr lang="en-US"/>
        </a:p>
      </dgm:t>
    </dgm:pt>
    <dgm:pt modelId="{9FEED084-EFC4-44A5-80C7-03889B8E3659}" type="sibTrans" cxnId="{59D24EFA-AFB7-4F80-913B-FCC4EC8947FD}">
      <dgm:prSet/>
      <dgm:spPr/>
      <dgm:t>
        <a:bodyPr/>
        <a:lstStyle/>
        <a:p>
          <a:endParaRPr lang="en-US"/>
        </a:p>
      </dgm:t>
    </dgm:pt>
    <dgm:pt modelId="{8843498C-DA31-423F-9185-3F63BFB27DF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>
              <a:solidFill>
                <a:schemeClr val="tx1"/>
              </a:solidFill>
            </a:rPr>
            <a:t>FCC  Annual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>
              <a:solidFill>
                <a:schemeClr val="tx1"/>
              </a:solidFill>
            </a:rPr>
            <a:t>Regulatory Recovery Fee</a:t>
          </a:r>
          <a:endParaRPr lang="en-US" sz="1600" dirty="0">
            <a:solidFill>
              <a:schemeClr val="tx1"/>
            </a:solidFill>
          </a:endParaRPr>
        </a:p>
      </dgm:t>
    </dgm:pt>
    <dgm:pt modelId="{8161EE51-9D74-4AAC-860F-D2B9E4E8A085}" type="parTrans" cxnId="{B5FD9452-0F96-4F96-8C84-A0A6AB09C3EF}">
      <dgm:prSet/>
      <dgm:spPr/>
      <dgm:t>
        <a:bodyPr/>
        <a:lstStyle/>
        <a:p>
          <a:endParaRPr lang="en-US"/>
        </a:p>
      </dgm:t>
    </dgm:pt>
    <dgm:pt modelId="{AF469EF1-443B-4113-83E4-54BD8E8BEA2C}" type="sibTrans" cxnId="{B5FD9452-0F96-4F96-8C84-A0A6AB09C3EF}">
      <dgm:prSet/>
      <dgm:spPr/>
      <dgm:t>
        <a:bodyPr/>
        <a:lstStyle/>
        <a:p>
          <a:endParaRPr lang="en-US"/>
        </a:p>
      </dgm:t>
    </dgm:pt>
    <dgm:pt modelId="{923460B5-7D60-47D0-8C6A-FACA6B3F2F75}">
      <dgm:prSet phldrT="[Text]" custT="1"/>
      <dgm:spPr/>
      <dgm:t>
        <a:bodyPr/>
        <a:lstStyle/>
        <a:p>
          <a:r>
            <a:rPr lang="en-US" sz="3600" dirty="0" smtClean="0"/>
            <a:t>Due every September, must sign-in with your </a:t>
          </a:r>
          <a:r>
            <a:rPr lang="en-US" sz="3600" dirty="0" smtClean="0"/>
            <a:t>FRN, no reminder anymore</a:t>
          </a:r>
          <a:endParaRPr lang="en-US" sz="3600" dirty="0"/>
        </a:p>
      </dgm:t>
    </dgm:pt>
    <dgm:pt modelId="{BCBB8EFD-432A-4C60-9D62-F53AE606B10C}" type="parTrans" cxnId="{4BF3EA1E-E13D-4C48-B7B1-1C286DE511C1}">
      <dgm:prSet/>
      <dgm:spPr/>
      <dgm:t>
        <a:bodyPr/>
        <a:lstStyle/>
        <a:p>
          <a:endParaRPr lang="en-US"/>
        </a:p>
      </dgm:t>
    </dgm:pt>
    <dgm:pt modelId="{85777F0F-3F45-4E77-908D-5F862BFF1867}" type="sibTrans" cxnId="{4BF3EA1E-E13D-4C48-B7B1-1C286DE511C1}">
      <dgm:prSet/>
      <dgm:spPr/>
      <dgm:t>
        <a:bodyPr/>
        <a:lstStyle/>
        <a:p>
          <a:endParaRPr lang="en-US"/>
        </a:p>
      </dgm:t>
    </dgm:pt>
    <dgm:pt modelId="{59089D52-D398-44B3-B880-0A108BA3CC1C}">
      <dgm:prSet phldrT="[Text]" custT="1"/>
      <dgm:spPr/>
      <dgm:t>
        <a:bodyPr/>
        <a:lstStyle/>
        <a:p>
          <a:r>
            <a:rPr lang="en-US" sz="2800" dirty="0" smtClean="0">
              <a:hlinkClick xmlns:r="http://schemas.openxmlformats.org/officeDocument/2006/relationships" r:id="rId1"/>
            </a:rPr>
            <a:t>https://www.fcc.gov/encyclopedia/form-477-resources-filers</a:t>
          </a:r>
          <a:r>
            <a:rPr lang="en-US" sz="2800" dirty="0" smtClean="0"/>
            <a:t> </a:t>
          </a:r>
          <a:endParaRPr lang="en-US" sz="2800" dirty="0"/>
        </a:p>
      </dgm:t>
    </dgm:pt>
    <dgm:pt modelId="{20CCEA34-5AE1-4A67-B812-B5C3F15DC640}" type="parTrans" cxnId="{5FA46AB7-4EBF-42EB-BA2B-A286704B720B}">
      <dgm:prSet/>
      <dgm:spPr/>
      <dgm:t>
        <a:bodyPr/>
        <a:lstStyle/>
        <a:p>
          <a:endParaRPr lang="en-US"/>
        </a:p>
      </dgm:t>
    </dgm:pt>
    <dgm:pt modelId="{0224DD15-5563-4094-95AC-6B594FF888B7}" type="sibTrans" cxnId="{5FA46AB7-4EBF-42EB-BA2B-A286704B720B}">
      <dgm:prSet/>
      <dgm:spPr/>
      <dgm:t>
        <a:bodyPr/>
        <a:lstStyle/>
        <a:p>
          <a:endParaRPr lang="en-US"/>
        </a:p>
      </dgm:t>
    </dgm:pt>
    <dgm:pt modelId="{2ED49517-0528-4581-816B-8F83F2E9CA54}">
      <dgm:prSet phldrT="[Text]" custT="1"/>
      <dgm:spPr/>
      <dgm:t>
        <a:bodyPr/>
        <a:lstStyle/>
        <a:p>
          <a:r>
            <a:rPr lang="en-US" sz="3600" dirty="0" smtClean="0"/>
            <a:t>Recent examples of demands</a:t>
          </a:r>
          <a:endParaRPr lang="en-US" sz="3600" dirty="0"/>
        </a:p>
      </dgm:t>
    </dgm:pt>
    <dgm:pt modelId="{194AC46E-F555-4CA9-B207-10A28576708B}" type="parTrans" cxnId="{43E65A47-2982-4785-867E-81075AA3EE13}">
      <dgm:prSet/>
      <dgm:spPr/>
      <dgm:t>
        <a:bodyPr/>
        <a:lstStyle/>
        <a:p>
          <a:endParaRPr lang="en-US"/>
        </a:p>
      </dgm:t>
    </dgm:pt>
    <dgm:pt modelId="{441EDF22-E563-4B0A-9AE5-EB272FE57D24}" type="sibTrans" cxnId="{43E65A47-2982-4785-867E-81075AA3EE13}">
      <dgm:prSet/>
      <dgm:spPr/>
      <dgm:t>
        <a:bodyPr/>
        <a:lstStyle/>
        <a:p>
          <a:endParaRPr lang="en-US"/>
        </a:p>
      </dgm:t>
    </dgm:pt>
    <dgm:pt modelId="{A1956526-E92D-4D0A-8FBF-38D241E89061}" type="pres">
      <dgm:prSet presAssocID="{4D493693-2E90-4327-B115-E997F6BF3A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CBDD97-F873-4B7B-8D36-E9511C04BA4A}" type="pres">
      <dgm:prSet presAssocID="{A7153ECD-6F0E-46B8-B927-6670BF5D8756}" presName="composite" presStyleCnt="0"/>
      <dgm:spPr/>
    </dgm:pt>
    <dgm:pt modelId="{C03579D2-8465-4659-A2C6-A95BC88D35E3}" type="pres">
      <dgm:prSet presAssocID="{A7153ECD-6F0E-46B8-B927-6670BF5D8756}" presName="parentText" presStyleLbl="alignNode1" presStyleIdx="0" presStyleCnt="3" custScaleX="1023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49822-D64E-42E2-B05F-30CD06AA2A0C}" type="pres">
      <dgm:prSet presAssocID="{A7153ECD-6F0E-46B8-B927-6670BF5D8756}" presName="descendantText" presStyleLbl="alignAcc1" presStyleIdx="0" presStyleCnt="3" custScaleX="96881" custScaleY="147440" custLinFactNeighborX="-1590" custLinFactNeighborY="13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90BDD-C4EE-48DE-B531-884E1E18024D}" type="pres">
      <dgm:prSet presAssocID="{0F4A3D2D-2C7D-47B2-9060-AA718AEA2F26}" presName="sp" presStyleCnt="0"/>
      <dgm:spPr/>
    </dgm:pt>
    <dgm:pt modelId="{A87F9071-DD7C-4097-AD3D-7E83D11A0A84}" type="pres">
      <dgm:prSet presAssocID="{6D04F110-4587-4393-AF19-9C49695F918E}" presName="composite" presStyleCnt="0"/>
      <dgm:spPr/>
    </dgm:pt>
    <dgm:pt modelId="{30FEB9F9-DFBB-4C4A-B72E-A301B231F184}" type="pres">
      <dgm:prSet presAssocID="{6D04F110-4587-4393-AF19-9C49695F91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F0DDA-4609-466D-B044-121034EDB0BD}" type="pres">
      <dgm:prSet presAssocID="{6D04F110-4587-4393-AF19-9C49695F918E}" presName="descendantText" presStyleLbl="alignAcc1" presStyleIdx="1" presStyleCnt="3" custScaleY="176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263E5-BC9F-4575-802C-C9E2B447563D}" type="pres">
      <dgm:prSet presAssocID="{5B361FFE-7B28-4957-8294-E651F460AE90}" presName="sp" presStyleCnt="0"/>
      <dgm:spPr/>
    </dgm:pt>
    <dgm:pt modelId="{643EC938-BAEF-4076-B86C-46B718EDDA03}" type="pres">
      <dgm:prSet presAssocID="{8843498C-DA31-423F-9185-3F63BFB27DF2}" presName="composite" presStyleCnt="0"/>
      <dgm:spPr/>
    </dgm:pt>
    <dgm:pt modelId="{EABEB377-CB0F-49DA-81C6-6601E8901817}" type="pres">
      <dgm:prSet presAssocID="{8843498C-DA31-423F-9185-3F63BFB27DF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0BC28-7EFE-4258-9C63-C9484DD871AB}" type="pres">
      <dgm:prSet presAssocID="{8843498C-DA31-423F-9185-3F63BFB27DF2}" presName="descendantText" presStyleLbl="alignAcc1" presStyleIdx="2" presStyleCnt="3" custScaleY="150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6C5B0-02E1-45A9-8AA8-F30A70A5CD97}" type="presOf" srcId="{59089D52-D398-44B3-B880-0A108BA3CC1C}" destId="{17849822-D64E-42E2-B05F-30CD06AA2A0C}" srcOrd="0" destOrd="1" presId="urn:microsoft.com/office/officeart/2005/8/layout/chevron2"/>
    <dgm:cxn modelId="{4155400D-A712-4118-8030-FDD7FBEE14BD}" srcId="{4D493693-2E90-4327-B115-E997F6BF3A9B}" destId="{6D04F110-4587-4393-AF19-9C49695F918E}" srcOrd="1" destOrd="0" parTransId="{7523DC87-1F92-484D-A65B-6F73A7DA06BB}" sibTransId="{5B361FFE-7B28-4957-8294-E651F460AE90}"/>
    <dgm:cxn modelId="{59D24EFA-AFB7-4F80-913B-FCC4EC8947FD}" srcId="{6D04F110-4587-4393-AF19-9C49695F918E}" destId="{8E9CB979-D618-4342-9039-9B60FDC708DF}" srcOrd="0" destOrd="0" parTransId="{18F35533-8856-4497-977C-E87681B3B083}" sibTransId="{9FEED084-EFC4-44A5-80C7-03889B8E3659}"/>
    <dgm:cxn modelId="{67EFC40B-0DE3-401E-98ED-6383EAFA9AB8}" type="presOf" srcId="{8E9CB979-D618-4342-9039-9B60FDC708DF}" destId="{408F0DDA-4609-466D-B044-121034EDB0BD}" srcOrd="0" destOrd="0" presId="urn:microsoft.com/office/officeart/2005/8/layout/chevron2"/>
    <dgm:cxn modelId="{676B86F6-3ABE-4434-A063-80C80A73D6EC}" type="presOf" srcId="{A7153ECD-6F0E-46B8-B927-6670BF5D8756}" destId="{C03579D2-8465-4659-A2C6-A95BC88D35E3}" srcOrd="0" destOrd="0" presId="urn:microsoft.com/office/officeart/2005/8/layout/chevron2"/>
    <dgm:cxn modelId="{43E65A47-2982-4785-867E-81075AA3EE13}" srcId="{6D04F110-4587-4393-AF19-9C49695F918E}" destId="{2ED49517-0528-4581-816B-8F83F2E9CA54}" srcOrd="1" destOrd="0" parTransId="{194AC46E-F555-4CA9-B207-10A28576708B}" sibTransId="{441EDF22-E563-4B0A-9AE5-EB272FE57D24}"/>
    <dgm:cxn modelId="{C3BCE5A8-9792-4E21-B546-2786F5B31E6A}" srcId="{4D493693-2E90-4327-B115-E997F6BF3A9B}" destId="{A7153ECD-6F0E-46B8-B927-6670BF5D8756}" srcOrd="0" destOrd="0" parTransId="{B04694EE-90B4-4E94-9F39-95078AE3E559}" sibTransId="{0F4A3D2D-2C7D-47B2-9060-AA718AEA2F26}"/>
    <dgm:cxn modelId="{4BF3EA1E-E13D-4C48-B7B1-1C286DE511C1}" srcId="{8843498C-DA31-423F-9185-3F63BFB27DF2}" destId="{923460B5-7D60-47D0-8C6A-FACA6B3F2F75}" srcOrd="0" destOrd="0" parTransId="{BCBB8EFD-432A-4C60-9D62-F53AE606B10C}" sibTransId="{85777F0F-3F45-4E77-908D-5F862BFF1867}"/>
    <dgm:cxn modelId="{E98B842D-4FAF-4A91-8C28-D29181E6FE98}" type="presOf" srcId="{8843498C-DA31-423F-9185-3F63BFB27DF2}" destId="{EABEB377-CB0F-49DA-81C6-6601E8901817}" srcOrd="0" destOrd="0" presId="urn:microsoft.com/office/officeart/2005/8/layout/chevron2"/>
    <dgm:cxn modelId="{1A9AF166-10C6-4F5A-B5F9-91927EE7B1CD}" type="presOf" srcId="{6D04F110-4587-4393-AF19-9C49695F918E}" destId="{30FEB9F9-DFBB-4C4A-B72E-A301B231F184}" srcOrd="0" destOrd="0" presId="urn:microsoft.com/office/officeart/2005/8/layout/chevron2"/>
    <dgm:cxn modelId="{CDBF254C-12EF-4CC9-894B-F2BA0868E8A7}" type="presOf" srcId="{923460B5-7D60-47D0-8C6A-FACA6B3F2F75}" destId="{F590BC28-7EFE-4258-9C63-C9484DD871AB}" srcOrd="0" destOrd="0" presId="urn:microsoft.com/office/officeart/2005/8/layout/chevron2"/>
    <dgm:cxn modelId="{1E6EF8C9-7065-4559-B54C-B3FF9DA68881}" type="presOf" srcId="{0D58D4A3-48E9-4EFF-B26A-179C2E47CD0D}" destId="{17849822-D64E-42E2-B05F-30CD06AA2A0C}" srcOrd="0" destOrd="0" presId="urn:microsoft.com/office/officeart/2005/8/layout/chevron2"/>
    <dgm:cxn modelId="{B7974FC2-FC95-420E-A446-14CC2540F226}" srcId="{A7153ECD-6F0E-46B8-B927-6670BF5D8756}" destId="{0D58D4A3-48E9-4EFF-B26A-179C2E47CD0D}" srcOrd="0" destOrd="0" parTransId="{D8CA5395-63A6-4331-A2EF-6B7AF779A3C8}" sibTransId="{E370DE1D-514F-48DE-B35C-EACC1414C2C3}"/>
    <dgm:cxn modelId="{B5FD9452-0F96-4F96-8C84-A0A6AB09C3EF}" srcId="{4D493693-2E90-4327-B115-E997F6BF3A9B}" destId="{8843498C-DA31-423F-9185-3F63BFB27DF2}" srcOrd="2" destOrd="0" parTransId="{8161EE51-9D74-4AAC-860F-D2B9E4E8A085}" sibTransId="{AF469EF1-443B-4113-83E4-54BD8E8BEA2C}"/>
    <dgm:cxn modelId="{2E2D000B-3257-48D0-BBAA-321FED037A1D}" type="presOf" srcId="{2ED49517-0528-4581-816B-8F83F2E9CA54}" destId="{408F0DDA-4609-466D-B044-121034EDB0BD}" srcOrd="0" destOrd="1" presId="urn:microsoft.com/office/officeart/2005/8/layout/chevron2"/>
    <dgm:cxn modelId="{5FA46AB7-4EBF-42EB-BA2B-A286704B720B}" srcId="{A7153ECD-6F0E-46B8-B927-6670BF5D8756}" destId="{59089D52-D398-44B3-B880-0A108BA3CC1C}" srcOrd="1" destOrd="0" parTransId="{20CCEA34-5AE1-4A67-B812-B5C3F15DC640}" sibTransId="{0224DD15-5563-4094-95AC-6B594FF888B7}"/>
    <dgm:cxn modelId="{E2531994-5418-4207-80F1-0FC802DB7531}" type="presOf" srcId="{4D493693-2E90-4327-B115-E997F6BF3A9B}" destId="{A1956526-E92D-4D0A-8FBF-38D241E89061}" srcOrd="0" destOrd="0" presId="urn:microsoft.com/office/officeart/2005/8/layout/chevron2"/>
    <dgm:cxn modelId="{82D3EF2B-932B-4C32-ABF1-25E437BBDDAF}" type="presParOf" srcId="{A1956526-E92D-4D0A-8FBF-38D241E89061}" destId="{77CBDD97-F873-4B7B-8D36-E9511C04BA4A}" srcOrd="0" destOrd="0" presId="urn:microsoft.com/office/officeart/2005/8/layout/chevron2"/>
    <dgm:cxn modelId="{6206F60B-A2CF-4E7F-A827-E6502FA3DD8D}" type="presParOf" srcId="{77CBDD97-F873-4B7B-8D36-E9511C04BA4A}" destId="{C03579D2-8465-4659-A2C6-A95BC88D35E3}" srcOrd="0" destOrd="0" presId="urn:microsoft.com/office/officeart/2005/8/layout/chevron2"/>
    <dgm:cxn modelId="{2100DFE2-8BC2-4700-A001-DE5DDD3F58D9}" type="presParOf" srcId="{77CBDD97-F873-4B7B-8D36-E9511C04BA4A}" destId="{17849822-D64E-42E2-B05F-30CD06AA2A0C}" srcOrd="1" destOrd="0" presId="urn:microsoft.com/office/officeart/2005/8/layout/chevron2"/>
    <dgm:cxn modelId="{3B7906D3-2780-4075-A9B5-923E1C009D7F}" type="presParOf" srcId="{A1956526-E92D-4D0A-8FBF-38D241E89061}" destId="{B5F90BDD-C4EE-48DE-B531-884E1E18024D}" srcOrd="1" destOrd="0" presId="urn:microsoft.com/office/officeart/2005/8/layout/chevron2"/>
    <dgm:cxn modelId="{83B7569D-0E36-453D-98A0-4EA640828DD5}" type="presParOf" srcId="{A1956526-E92D-4D0A-8FBF-38D241E89061}" destId="{A87F9071-DD7C-4097-AD3D-7E83D11A0A84}" srcOrd="2" destOrd="0" presId="urn:microsoft.com/office/officeart/2005/8/layout/chevron2"/>
    <dgm:cxn modelId="{FB924CFF-F490-48C2-AA7B-DE941F237D5A}" type="presParOf" srcId="{A87F9071-DD7C-4097-AD3D-7E83D11A0A84}" destId="{30FEB9F9-DFBB-4C4A-B72E-A301B231F184}" srcOrd="0" destOrd="0" presId="urn:microsoft.com/office/officeart/2005/8/layout/chevron2"/>
    <dgm:cxn modelId="{C7A05744-CBEF-4EB0-8C91-77AB31AF6895}" type="presParOf" srcId="{A87F9071-DD7C-4097-AD3D-7E83D11A0A84}" destId="{408F0DDA-4609-466D-B044-121034EDB0BD}" srcOrd="1" destOrd="0" presId="urn:microsoft.com/office/officeart/2005/8/layout/chevron2"/>
    <dgm:cxn modelId="{9260AE3F-33ED-44BC-AFD8-0C66B2BB66EF}" type="presParOf" srcId="{A1956526-E92D-4D0A-8FBF-38D241E89061}" destId="{DF6263E5-BC9F-4575-802C-C9E2B447563D}" srcOrd="3" destOrd="0" presId="urn:microsoft.com/office/officeart/2005/8/layout/chevron2"/>
    <dgm:cxn modelId="{B2CB180F-268A-495F-8C82-FBAFBAB36B20}" type="presParOf" srcId="{A1956526-E92D-4D0A-8FBF-38D241E89061}" destId="{643EC938-BAEF-4076-B86C-46B718EDDA03}" srcOrd="4" destOrd="0" presId="urn:microsoft.com/office/officeart/2005/8/layout/chevron2"/>
    <dgm:cxn modelId="{823D9A1B-2177-4E25-A20B-2935DE6CE974}" type="presParOf" srcId="{643EC938-BAEF-4076-B86C-46B718EDDA03}" destId="{EABEB377-CB0F-49DA-81C6-6601E8901817}" srcOrd="0" destOrd="0" presId="urn:microsoft.com/office/officeart/2005/8/layout/chevron2"/>
    <dgm:cxn modelId="{DBE661F5-A074-4DB7-B3FB-E9B2F2DB134F}" type="presParOf" srcId="{643EC938-BAEF-4076-B86C-46B718EDDA03}" destId="{F590BC28-7EFE-4258-9C63-C9484DD871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86536-DEAE-4378-A50C-C0227ED25309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9C2B3DE6-4626-44E0-AE61-EC0B282A39E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dirty="0" smtClean="0"/>
            <a:t>OICS</a:t>
          </a:r>
          <a:endParaRPr lang="en-US" sz="3600" dirty="0"/>
        </a:p>
      </dgm:t>
    </dgm:pt>
    <dgm:pt modelId="{B05BB264-4369-491F-81B2-A312FD6C6B5C}" type="parTrans" cxnId="{EA4C8631-7FD6-4705-BA2B-3BBE51079915}">
      <dgm:prSet/>
      <dgm:spPr/>
      <dgm:t>
        <a:bodyPr/>
        <a:lstStyle/>
        <a:p>
          <a:endParaRPr lang="en-US"/>
        </a:p>
      </dgm:t>
    </dgm:pt>
    <dgm:pt modelId="{FE3883CA-43C8-4FB6-B65A-553F96148C3A}" type="sibTrans" cxnId="{EA4C8631-7FD6-4705-BA2B-3BBE51079915}">
      <dgm:prSet/>
      <dgm:spPr/>
      <dgm:t>
        <a:bodyPr/>
        <a:lstStyle/>
        <a:p>
          <a:endParaRPr lang="en-US"/>
        </a:p>
      </dgm:t>
    </dgm:pt>
    <dgm:pt modelId="{7637E7FD-9C0B-4637-AB84-5CA9B688D20E}">
      <dgm:prSet phldrT="[Text]" custT="1"/>
      <dgm:spPr/>
      <dgm:t>
        <a:bodyPr/>
        <a:lstStyle/>
        <a:p>
          <a:r>
            <a:rPr lang="en-US" sz="3600" dirty="0" smtClean="0"/>
            <a:t>Post Open Internet Compliance </a:t>
          </a:r>
          <a:r>
            <a:rPr lang="en-US" sz="3600" dirty="0" smtClean="0"/>
            <a:t>Statement on Website</a:t>
          </a:r>
          <a:endParaRPr lang="en-US" sz="3600" dirty="0"/>
        </a:p>
      </dgm:t>
    </dgm:pt>
    <dgm:pt modelId="{34800988-6B12-43B8-AF03-E51201FA3D37}" type="parTrans" cxnId="{54059732-8181-4005-B159-BA6A6151A95A}">
      <dgm:prSet/>
      <dgm:spPr/>
      <dgm:t>
        <a:bodyPr/>
        <a:lstStyle/>
        <a:p>
          <a:endParaRPr lang="en-US"/>
        </a:p>
      </dgm:t>
    </dgm:pt>
    <dgm:pt modelId="{CF90EF11-718D-4FD3-A33F-1C72F7659F20}" type="sibTrans" cxnId="{54059732-8181-4005-B159-BA6A6151A95A}">
      <dgm:prSet/>
      <dgm:spPr/>
      <dgm:t>
        <a:bodyPr/>
        <a:lstStyle/>
        <a:p>
          <a:endParaRPr lang="en-US"/>
        </a:p>
      </dgm:t>
    </dgm:pt>
    <dgm:pt modelId="{22C11E00-6A86-4DCB-A00B-6CCD0CDAFEB3}">
      <dgm:prSet phldrT="[Text]" custT="1"/>
      <dgm:spPr/>
      <dgm:t>
        <a:bodyPr/>
        <a:lstStyle/>
        <a:p>
          <a:endParaRPr lang="en-US" sz="1800" dirty="0" smtClean="0"/>
        </a:p>
        <a:p>
          <a:r>
            <a:rPr lang="en-US" sz="1800" dirty="0" smtClean="0">
              <a:solidFill>
                <a:schemeClr val="tx1"/>
              </a:solidFill>
            </a:rPr>
            <a:t>FCC</a:t>
          </a:r>
        </a:p>
        <a:p>
          <a:r>
            <a:rPr lang="en-US" sz="1800" dirty="0" smtClean="0">
              <a:solidFill>
                <a:schemeClr val="tx1"/>
              </a:solidFill>
            </a:rPr>
            <a:t>Informal</a:t>
          </a:r>
        </a:p>
        <a:p>
          <a:r>
            <a:rPr lang="en-US" sz="1800" dirty="0" smtClean="0">
              <a:solidFill>
                <a:schemeClr val="tx1"/>
              </a:solidFill>
            </a:rPr>
            <a:t>Complaints</a:t>
          </a:r>
        </a:p>
        <a:p>
          <a:endParaRPr lang="en-US" sz="800" dirty="0"/>
        </a:p>
      </dgm:t>
    </dgm:pt>
    <dgm:pt modelId="{DB97A0A5-4F19-4EFB-9E03-B09E391E249F}" type="parTrans" cxnId="{4DEB72F2-AAA5-4D36-A47A-FBA5CCD6FA32}">
      <dgm:prSet/>
      <dgm:spPr/>
      <dgm:t>
        <a:bodyPr/>
        <a:lstStyle/>
        <a:p>
          <a:endParaRPr lang="en-US"/>
        </a:p>
      </dgm:t>
    </dgm:pt>
    <dgm:pt modelId="{FAE53E5E-4643-40E7-9540-1321F509AFC4}" type="sibTrans" cxnId="{4DEB72F2-AAA5-4D36-A47A-FBA5CCD6FA32}">
      <dgm:prSet/>
      <dgm:spPr/>
      <dgm:t>
        <a:bodyPr/>
        <a:lstStyle/>
        <a:p>
          <a:endParaRPr lang="en-US"/>
        </a:p>
      </dgm:t>
    </dgm:pt>
    <dgm:pt modelId="{56F9614E-82B7-410D-AC32-C10DCEA59363}">
      <dgm:prSet phldrT="[Text]" custT="1"/>
      <dgm:spPr/>
      <dgm:t>
        <a:bodyPr/>
        <a:lstStyle/>
        <a:p>
          <a:r>
            <a:rPr lang="en-US" sz="2000" dirty="0" smtClean="0"/>
            <a:t>Epidemic and Ridiculous</a:t>
          </a:r>
          <a:endParaRPr lang="en-US" sz="2000" dirty="0"/>
        </a:p>
      </dgm:t>
    </dgm:pt>
    <dgm:pt modelId="{B6CFF5C0-16DF-44A2-8DE8-6821BB78C66B}" type="parTrans" cxnId="{BD17F152-E253-4D47-B48F-8A929032DC17}">
      <dgm:prSet/>
      <dgm:spPr/>
      <dgm:t>
        <a:bodyPr/>
        <a:lstStyle/>
        <a:p>
          <a:endParaRPr lang="en-US"/>
        </a:p>
      </dgm:t>
    </dgm:pt>
    <dgm:pt modelId="{6AB87B97-FFCA-40F4-A8EA-7B72CBCB5190}" type="sibTrans" cxnId="{BD17F152-E253-4D47-B48F-8A929032DC17}">
      <dgm:prSet/>
      <dgm:spPr/>
      <dgm:t>
        <a:bodyPr/>
        <a:lstStyle/>
        <a:p>
          <a:endParaRPr lang="en-US"/>
        </a:p>
      </dgm:t>
    </dgm:pt>
    <dgm:pt modelId="{A6D0B229-F9C8-4FE8-A42A-71159B525D47}">
      <dgm:prSet phldrT="[Text]" custT="1"/>
      <dgm:spPr/>
      <dgm:t>
        <a:bodyPr/>
        <a:lstStyle/>
        <a:p>
          <a:r>
            <a:rPr lang="en-US" sz="3600" dirty="0" smtClean="0"/>
            <a:t>Evil Title II</a:t>
          </a:r>
          <a:endParaRPr lang="en-US" sz="3600" dirty="0"/>
        </a:p>
      </dgm:t>
    </dgm:pt>
    <dgm:pt modelId="{6903962E-C876-415D-A185-27A96AF7E6DB}" type="parTrans" cxnId="{22D71D7F-B042-4E28-AA9A-FD40AC42C1D1}">
      <dgm:prSet/>
      <dgm:spPr/>
      <dgm:t>
        <a:bodyPr/>
        <a:lstStyle/>
        <a:p>
          <a:endParaRPr lang="en-US"/>
        </a:p>
      </dgm:t>
    </dgm:pt>
    <dgm:pt modelId="{E7B8B3A7-3283-46D5-92DD-D79670F7D06C}" type="sibTrans" cxnId="{22D71D7F-B042-4E28-AA9A-FD40AC42C1D1}">
      <dgm:prSet/>
      <dgm:spPr/>
      <dgm:t>
        <a:bodyPr/>
        <a:lstStyle/>
        <a:p>
          <a:endParaRPr lang="en-US"/>
        </a:p>
      </dgm:t>
    </dgm:pt>
    <dgm:pt modelId="{68E93682-1B52-4F8A-B84D-FFE2A2DD123F}">
      <dgm:prSet phldrT="[Text]" custT="1"/>
      <dgm:spPr/>
      <dgm:t>
        <a:bodyPr/>
        <a:lstStyle/>
        <a:p>
          <a:r>
            <a:rPr lang="en-US" sz="2000" dirty="0" smtClean="0"/>
            <a:t>Terms of Service</a:t>
          </a:r>
          <a:endParaRPr lang="en-US" sz="2000" dirty="0"/>
        </a:p>
      </dgm:t>
    </dgm:pt>
    <dgm:pt modelId="{4100B53B-15D8-4E42-A29A-5F9F8D68D952}" type="parTrans" cxnId="{00413458-5DA1-4245-B6C5-867B50D05AD1}">
      <dgm:prSet/>
      <dgm:spPr/>
      <dgm:t>
        <a:bodyPr/>
        <a:lstStyle/>
        <a:p>
          <a:endParaRPr lang="en-US"/>
        </a:p>
      </dgm:t>
    </dgm:pt>
    <dgm:pt modelId="{BEF89202-44DD-4340-B023-38D7741D3FB7}" type="sibTrans" cxnId="{00413458-5DA1-4245-B6C5-867B50D05AD1}">
      <dgm:prSet/>
      <dgm:spPr/>
      <dgm:t>
        <a:bodyPr/>
        <a:lstStyle/>
        <a:p>
          <a:endParaRPr lang="en-US"/>
        </a:p>
      </dgm:t>
    </dgm:pt>
    <dgm:pt modelId="{1316253A-9D45-444D-BF56-C0D358C8A39A}">
      <dgm:prSet phldrT="[Text]"/>
      <dgm:spPr/>
      <dgm:t>
        <a:bodyPr/>
        <a:lstStyle/>
        <a:p>
          <a:endParaRPr lang="en-US" sz="1400" dirty="0"/>
        </a:p>
      </dgm:t>
    </dgm:pt>
    <dgm:pt modelId="{F64C8BA1-37CC-4E5E-92F9-0F819491A73D}" type="parTrans" cxnId="{C25ADA34-C238-4198-93EB-9C364FBB115E}">
      <dgm:prSet/>
      <dgm:spPr/>
      <dgm:t>
        <a:bodyPr/>
        <a:lstStyle/>
        <a:p>
          <a:endParaRPr lang="en-US"/>
        </a:p>
      </dgm:t>
    </dgm:pt>
    <dgm:pt modelId="{3D526F21-3236-4151-9137-64CE241FEE42}" type="sibTrans" cxnId="{C25ADA34-C238-4198-93EB-9C364FBB115E}">
      <dgm:prSet/>
      <dgm:spPr/>
      <dgm:t>
        <a:bodyPr/>
        <a:lstStyle/>
        <a:p>
          <a:endParaRPr lang="en-US"/>
        </a:p>
      </dgm:t>
    </dgm:pt>
    <dgm:pt modelId="{C0346794-392E-4448-A26C-76C46B33F9AF}">
      <dgm:prSet phldrT="[Text]"/>
      <dgm:spPr/>
      <dgm:t>
        <a:bodyPr/>
        <a:lstStyle/>
        <a:p>
          <a:endParaRPr lang="en-US" sz="1400" dirty="0"/>
        </a:p>
      </dgm:t>
    </dgm:pt>
    <dgm:pt modelId="{D08C8E5E-B291-4194-8D54-EA0EE6C8B3F0}" type="parTrans" cxnId="{0D75F5FD-5B92-4336-AD39-19614146C761}">
      <dgm:prSet/>
      <dgm:spPr/>
      <dgm:t>
        <a:bodyPr/>
        <a:lstStyle/>
        <a:p>
          <a:endParaRPr lang="en-US"/>
        </a:p>
      </dgm:t>
    </dgm:pt>
    <dgm:pt modelId="{96CFCE4B-EC49-4D71-971F-69CE8ADBD817}" type="sibTrans" cxnId="{0D75F5FD-5B92-4336-AD39-19614146C761}">
      <dgm:prSet/>
      <dgm:spPr/>
      <dgm:t>
        <a:bodyPr/>
        <a:lstStyle/>
        <a:p>
          <a:endParaRPr lang="en-US"/>
        </a:p>
      </dgm:t>
    </dgm:pt>
    <dgm:pt modelId="{3BAA024F-02AE-4D34-9369-D3F1AC68517E}">
      <dgm:prSet phldrT="[Text]" custT="1"/>
      <dgm:spPr/>
      <dgm:t>
        <a:bodyPr/>
        <a:lstStyle/>
        <a:p>
          <a:r>
            <a:rPr lang="en-US" sz="2000" dirty="0" smtClean="0"/>
            <a:t>Privacy </a:t>
          </a:r>
          <a:r>
            <a:rPr lang="en-US" sz="2000" dirty="0" smtClean="0"/>
            <a:t>Policy</a:t>
          </a:r>
          <a:endParaRPr lang="en-US" sz="2000" dirty="0"/>
        </a:p>
      </dgm:t>
    </dgm:pt>
    <dgm:pt modelId="{79FEF1C6-52FF-4E98-A6A4-DB8EBF3555DB}" type="parTrans" cxnId="{87AF209B-B187-475F-99CE-51178BB045FC}">
      <dgm:prSet/>
      <dgm:spPr/>
      <dgm:t>
        <a:bodyPr/>
        <a:lstStyle/>
        <a:p>
          <a:endParaRPr lang="en-US"/>
        </a:p>
      </dgm:t>
    </dgm:pt>
    <dgm:pt modelId="{21390A72-6B8E-483A-9FA5-E3D10C56BF2A}" type="sibTrans" cxnId="{87AF209B-B187-475F-99CE-51178BB045FC}">
      <dgm:prSet/>
      <dgm:spPr/>
      <dgm:t>
        <a:bodyPr/>
        <a:lstStyle/>
        <a:p>
          <a:endParaRPr lang="en-US"/>
        </a:p>
      </dgm:t>
    </dgm:pt>
    <dgm:pt modelId="{B16BF82A-F2C9-4493-BA5B-F16B0A3C8556}">
      <dgm:prSet phldrT="[Text]" custT="1"/>
      <dgm:spPr/>
      <dgm:t>
        <a:bodyPr/>
        <a:lstStyle/>
        <a:p>
          <a:r>
            <a:rPr lang="en-US" sz="2000" dirty="0" smtClean="0"/>
            <a:t>FTC asserting itself</a:t>
          </a:r>
          <a:endParaRPr lang="en-US" sz="2000" dirty="0"/>
        </a:p>
      </dgm:t>
    </dgm:pt>
    <dgm:pt modelId="{927F5246-2787-4361-81AB-A00260C3921B}" type="parTrans" cxnId="{A1246B3B-C987-47DF-8E70-E136425C38D9}">
      <dgm:prSet/>
      <dgm:spPr/>
    </dgm:pt>
    <dgm:pt modelId="{9A5963F5-2651-45AD-8246-53DCE05BC3BF}" type="sibTrans" cxnId="{A1246B3B-C987-47DF-8E70-E136425C38D9}">
      <dgm:prSet/>
      <dgm:spPr/>
    </dgm:pt>
    <dgm:pt modelId="{09B2B0CE-B78E-4C96-BD8C-C13951053824}">
      <dgm:prSet phldrT="[Text]" custT="1"/>
      <dgm:spPr/>
      <dgm:t>
        <a:bodyPr/>
        <a:lstStyle/>
        <a:p>
          <a:r>
            <a:rPr lang="en-US" sz="2000" dirty="0" smtClean="0"/>
            <a:t>OICS is best defense to a FCC informal complaint</a:t>
          </a:r>
          <a:endParaRPr lang="en-US" sz="2000" dirty="0"/>
        </a:p>
      </dgm:t>
    </dgm:pt>
    <dgm:pt modelId="{98BCBB46-0D6B-4E2E-B77C-740E39F8C600}" type="parTrans" cxnId="{D74F5A24-30FA-4F89-BCDA-2C766362DADF}">
      <dgm:prSet/>
      <dgm:spPr/>
    </dgm:pt>
    <dgm:pt modelId="{0BFA73FE-AED1-4939-9B2E-B702B00D7FD1}" type="sibTrans" cxnId="{D74F5A24-30FA-4F89-BCDA-2C766362DADF}">
      <dgm:prSet/>
      <dgm:spPr/>
    </dgm:pt>
    <dgm:pt modelId="{3D707248-F51D-42B0-8E4F-B645F102C18D}">
      <dgm:prSet phldrT="[Text]" custT="1"/>
      <dgm:spPr/>
      <dgm:t>
        <a:bodyPr/>
        <a:lstStyle/>
        <a:p>
          <a:r>
            <a:rPr lang="en-US" sz="2000" dirty="0" smtClean="0"/>
            <a:t>“CPNI-like” privacy obligations in Open Internet Order</a:t>
          </a:r>
          <a:endParaRPr lang="en-US" sz="2000" dirty="0"/>
        </a:p>
      </dgm:t>
    </dgm:pt>
    <dgm:pt modelId="{3D722BE9-2329-40D7-8249-6F0F05E71ED7}" type="parTrans" cxnId="{1B663E2A-6556-4C51-AA71-05A93571AED6}">
      <dgm:prSet/>
      <dgm:spPr/>
    </dgm:pt>
    <dgm:pt modelId="{8CB04B4A-39E9-415A-9A93-4FEC9E262B1A}" type="sibTrans" cxnId="{1B663E2A-6556-4C51-AA71-05A93571AED6}">
      <dgm:prSet/>
      <dgm:spPr/>
    </dgm:pt>
    <dgm:pt modelId="{8BE1436D-D9DA-4534-B52B-333D3483A8CD}" type="pres">
      <dgm:prSet presAssocID="{1BE86536-DEAE-4378-A50C-C0227ED253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6AD95-A5A5-43D6-A51B-BDD3AFEE1058}" type="pres">
      <dgm:prSet presAssocID="{9C2B3DE6-4626-44E0-AE61-EC0B282A39EF}" presName="composite" presStyleCnt="0"/>
      <dgm:spPr/>
    </dgm:pt>
    <dgm:pt modelId="{FFDBF556-1A10-4A5E-8BAF-EACB185B6B77}" type="pres">
      <dgm:prSet presAssocID="{9C2B3DE6-4626-44E0-AE61-EC0B282A39E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51040-B94D-4D43-9A51-818F4D370B07}" type="pres">
      <dgm:prSet presAssocID="{9C2B3DE6-4626-44E0-AE61-EC0B282A39EF}" presName="descendantText" presStyleLbl="alignAcc1" presStyleIdx="0" presStyleCnt="2" custScaleX="100000" custScaleY="199571" custLinFactNeighborX="-472" custLinFactNeighborY="-16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8D219-1EA6-4EBA-99E5-377C52DC4E57}" type="pres">
      <dgm:prSet presAssocID="{FE3883CA-43C8-4FB6-B65A-553F96148C3A}" presName="sp" presStyleCnt="0"/>
      <dgm:spPr/>
    </dgm:pt>
    <dgm:pt modelId="{A0561AAB-7F37-455C-9D34-E319E90AED82}" type="pres">
      <dgm:prSet presAssocID="{22C11E00-6A86-4DCB-A00B-6CCD0CDAFEB3}" presName="composite" presStyleCnt="0"/>
      <dgm:spPr/>
    </dgm:pt>
    <dgm:pt modelId="{E0BD72F9-56AB-424D-812B-3DB68CD192C8}" type="pres">
      <dgm:prSet presAssocID="{22C11E00-6A86-4DCB-A00B-6CCD0CDAFEB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5C937-3E63-4D7A-9F1B-FCC6812E9049}" type="pres">
      <dgm:prSet presAssocID="{22C11E00-6A86-4DCB-A00B-6CCD0CDAFEB3}" presName="descendantText" presStyleLbl="alignAcc1" presStyleIdx="1" presStyleCnt="2" custScaleY="174319" custLinFactNeighborX="1322" custLinFactNeighborY="37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F5A24-30FA-4F89-BCDA-2C766362DADF}" srcId="{56F9614E-82B7-410D-AC32-C10DCEA59363}" destId="{09B2B0CE-B78E-4C96-BD8C-C13951053824}" srcOrd="0" destOrd="0" parTransId="{98BCBB46-0D6B-4E2E-B77C-740E39F8C600}" sibTransId="{0BFA73FE-AED1-4939-9B2E-B702B00D7FD1}"/>
    <dgm:cxn modelId="{5593C5E9-6286-45FE-97B8-61988A2B2ACC}" type="presOf" srcId="{09B2B0CE-B78E-4C96-BD8C-C13951053824}" destId="{0F75C937-3E63-4D7A-9F1B-FCC6812E9049}" srcOrd="0" destOrd="2" presId="urn:microsoft.com/office/officeart/2005/8/layout/chevron2"/>
    <dgm:cxn modelId="{1D84DB42-DF55-4223-901F-DD6656C89323}" type="presOf" srcId="{1316253A-9D45-444D-BF56-C0D358C8A39A}" destId="{0F75C937-3E63-4D7A-9F1B-FCC6812E9049}" srcOrd="0" destOrd="7" presId="urn:microsoft.com/office/officeart/2005/8/layout/chevron2"/>
    <dgm:cxn modelId="{25FC4A86-696C-4231-8BA0-80DE6333F543}" type="presOf" srcId="{A6D0B229-F9C8-4FE8-A42A-71159B525D47}" destId="{17751040-B94D-4D43-9A51-818F4D370B07}" srcOrd="0" destOrd="0" presId="urn:microsoft.com/office/officeart/2005/8/layout/chevron2"/>
    <dgm:cxn modelId="{CF0C5E81-1C69-4651-948C-983913150F73}" type="presOf" srcId="{1BE86536-DEAE-4378-A50C-C0227ED25309}" destId="{8BE1436D-D9DA-4534-B52B-333D3483A8CD}" srcOrd="0" destOrd="0" presId="urn:microsoft.com/office/officeart/2005/8/layout/chevron2"/>
    <dgm:cxn modelId="{22D71D7F-B042-4E28-AA9A-FD40AC42C1D1}" srcId="{9C2B3DE6-4626-44E0-AE61-EC0B282A39EF}" destId="{A6D0B229-F9C8-4FE8-A42A-71159B525D47}" srcOrd="0" destOrd="0" parTransId="{6903962E-C876-415D-A185-27A96AF7E6DB}" sibTransId="{E7B8B3A7-3283-46D5-92DD-D79670F7D06C}"/>
    <dgm:cxn modelId="{87AF209B-B187-475F-99CE-51178BB045FC}" srcId="{22C11E00-6A86-4DCB-A00B-6CCD0CDAFEB3}" destId="{3BAA024F-02AE-4D34-9369-D3F1AC68517E}" srcOrd="2" destOrd="0" parTransId="{79FEF1C6-52FF-4E98-A6A4-DB8EBF3555DB}" sibTransId="{21390A72-6B8E-483A-9FA5-E3D10C56BF2A}"/>
    <dgm:cxn modelId="{FA67970B-4B2B-4A3D-9743-EE4B8A7EF98C}" type="presOf" srcId="{22C11E00-6A86-4DCB-A00B-6CCD0CDAFEB3}" destId="{E0BD72F9-56AB-424D-812B-3DB68CD192C8}" srcOrd="0" destOrd="0" presId="urn:microsoft.com/office/officeart/2005/8/layout/chevron2"/>
    <dgm:cxn modelId="{C25ADA34-C238-4198-93EB-9C364FBB115E}" srcId="{22C11E00-6A86-4DCB-A00B-6CCD0CDAFEB3}" destId="{1316253A-9D45-444D-BF56-C0D358C8A39A}" srcOrd="4" destOrd="0" parTransId="{F64C8BA1-37CC-4E5E-92F9-0F819491A73D}" sibTransId="{3D526F21-3236-4151-9137-64CE241FEE42}"/>
    <dgm:cxn modelId="{EA4C8631-7FD6-4705-BA2B-3BBE51079915}" srcId="{1BE86536-DEAE-4378-A50C-C0227ED25309}" destId="{9C2B3DE6-4626-44E0-AE61-EC0B282A39EF}" srcOrd="0" destOrd="0" parTransId="{B05BB264-4369-491F-81B2-A312FD6C6B5C}" sibTransId="{FE3883CA-43C8-4FB6-B65A-553F96148C3A}"/>
    <dgm:cxn modelId="{552162FA-8BE3-4C15-B212-8ED071A5A8D8}" type="presOf" srcId="{68E93682-1B52-4F8A-B84D-FFE2A2DD123F}" destId="{0F75C937-3E63-4D7A-9F1B-FCC6812E9049}" srcOrd="0" destOrd="6" presId="urn:microsoft.com/office/officeart/2005/8/layout/chevron2"/>
    <dgm:cxn modelId="{1B663E2A-6556-4C51-AA71-05A93571AED6}" srcId="{3BAA024F-02AE-4D34-9369-D3F1AC68517E}" destId="{3D707248-F51D-42B0-8E4F-B645F102C18D}" srcOrd="0" destOrd="0" parTransId="{3D722BE9-2329-40D7-8249-6F0F05E71ED7}" sibTransId="{8CB04B4A-39E9-415A-9A93-4FEC9E262B1A}"/>
    <dgm:cxn modelId="{E05A5D8A-614D-4AF0-905D-905AFFE15406}" type="presOf" srcId="{3D707248-F51D-42B0-8E4F-B645F102C18D}" destId="{0F75C937-3E63-4D7A-9F1B-FCC6812E9049}" srcOrd="0" destOrd="4" presId="urn:microsoft.com/office/officeart/2005/8/layout/chevron2"/>
    <dgm:cxn modelId="{00413458-5DA1-4245-B6C5-867B50D05AD1}" srcId="{22C11E00-6A86-4DCB-A00B-6CCD0CDAFEB3}" destId="{68E93682-1B52-4F8A-B84D-FFE2A2DD123F}" srcOrd="3" destOrd="0" parTransId="{4100B53B-15D8-4E42-A29A-5F9F8D68D952}" sibTransId="{BEF89202-44DD-4340-B023-38D7741D3FB7}"/>
    <dgm:cxn modelId="{BD17F152-E253-4D47-B48F-8A929032DC17}" srcId="{22C11E00-6A86-4DCB-A00B-6CCD0CDAFEB3}" destId="{56F9614E-82B7-410D-AC32-C10DCEA59363}" srcOrd="1" destOrd="0" parTransId="{B6CFF5C0-16DF-44A2-8DE8-6821BB78C66B}" sibTransId="{6AB87B97-FFCA-40F4-A8EA-7B72CBCB5190}"/>
    <dgm:cxn modelId="{016FBC0D-AF92-4E25-9487-3D5EB541CF9F}" type="presOf" srcId="{C0346794-392E-4448-A26C-76C46B33F9AF}" destId="{0F75C937-3E63-4D7A-9F1B-FCC6812E9049}" srcOrd="0" destOrd="0" presId="urn:microsoft.com/office/officeart/2005/8/layout/chevron2"/>
    <dgm:cxn modelId="{96B885F6-4D89-4F8C-8E16-646FA1685BD4}" type="presOf" srcId="{9C2B3DE6-4626-44E0-AE61-EC0B282A39EF}" destId="{FFDBF556-1A10-4A5E-8BAF-EACB185B6B77}" srcOrd="0" destOrd="0" presId="urn:microsoft.com/office/officeart/2005/8/layout/chevron2"/>
    <dgm:cxn modelId="{64AE75C7-6317-4A24-B4F2-411023F3CB34}" type="presOf" srcId="{56F9614E-82B7-410D-AC32-C10DCEA59363}" destId="{0F75C937-3E63-4D7A-9F1B-FCC6812E9049}" srcOrd="0" destOrd="1" presId="urn:microsoft.com/office/officeart/2005/8/layout/chevron2"/>
    <dgm:cxn modelId="{A1246B3B-C987-47DF-8E70-E136425C38D9}" srcId="{3BAA024F-02AE-4D34-9369-D3F1AC68517E}" destId="{B16BF82A-F2C9-4493-BA5B-F16B0A3C8556}" srcOrd="1" destOrd="0" parTransId="{927F5246-2787-4361-81AB-A00260C3921B}" sibTransId="{9A5963F5-2651-45AD-8246-53DCE05BC3BF}"/>
    <dgm:cxn modelId="{A0B30257-7DE6-4C73-A9A7-31F98374F092}" type="presOf" srcId="{7637E7FD-9C0B-4637-AB84-5CA9B688D20E}" destId="{17751040-B94D-4D43-9A51-818F4D370B07}" srcOrd="0" destOrd="1" presId="urn:microsoft.com/office/officeart/2005/8/layout/chevron2"/>
    <dgm:cxn modelId="{4DEB72F2-AAA5-4D36-A47A-FBA5CCD6FA32}" srcId="{1BE86536-DEAE-4378-A50C-C0227ED25309}" destId="{22C11E00-6A86-4DCB-A00B-6CCD0CDAFEB3}" srcOrd="1" destOrd="0" parTransId="{DB97A0A5-4F19-4EFB-9E03-B09E391E249F}" sibTransId="{FAE53E5E-4643-40E7-9540-1321F509AFC4}"/>
    <dgm:cxn modelId="{0D75F5FD-5B92-4336-AD39-19614146C761}" srcId="{22C11E00-6A86-4DCB-A00B-6CCD0CDAFEB3}" destId="{C0346794-392E-4448-A26C-76C46B33F9AF}" srcOrd="0" destOrd="0" parTransId="{D08C8E5E-B291-4194-8D54-EA0EE6C8B3F0}" sibTransId="{96CFCE4B-EC49-4D71-971F-69CE8ADBD817}"/>
    <dgm:cxn modelId="{773D6C13-49D5-4CD9-BF6A-4A984781DD6A}" type="presOf" srcId="{B16BF82A-F2C9-4493-BA5B-F16B0A3C8556}" destId="{0F75C937-3E63-4D7A-9F1B-FCC6812E9049}" srcOrd="0" destOrd="5" presId="urn:microsoft.com/office/officeart/2005/8/layout/chevron2"/>
    <dgm:cxn modelId="{089665DF-EAED-4985-A36F-6B2C1A4654B2}" type="presOf" srcId="{3BAA024F-02AE-4D34-9369-D3F1AC68517E}" destId="{0F75C937-3E63-4D7A-9F1B-FCC6812E9049}" srcOrd="0" destOrd="3" presId="urn:microsoft.com/office/officeart/2005/8/layout/chevron2"/>
    <dgm:cxn modelId="{54059732-8181-4005-B159-BA6A6151A95A}" srcId="{9C2B3DE6-4626-44E0-AE61-EC0B282A39EF}" destId="{7637E7FD-9C0B-4637-AB84-5CA9B688D20E}" srcOrd="1" destOrd="0" parTransId="{34800988-6B12-43B8-AF03-E51201FA3D37}" sibTransId="{CF90EF11-718D-4FD3-A33F-1C72F7659F20}"/>
    <dgm:cxn modelId="{79ADEA79-6FE5-47F3-85BF-B37BE75E7406}" type="presParOf" srcId="{8BE1436D-D9DA-4534-B52B-333D3483A8CD}" destId="{E6A6AD95-A5A5-43D6-A51B-BDD3AFEE1058}" srcOrd="0" destOrd="0" presId="urn:microsoft.com/office/officeart/2005/8/layout/chevron2"/>
    <dgm:cxn modelId="{445900BF-091D-4353-A5E8-012CF8877533}" type="presParOf" srcId="{E6A6AD95-A5A5-43D6-A51B-BDD3AFEE1058}" destId="{FFDBF556-1A10-4A5E-8BAF-EACB185B6B77}" srcOrd="0" destOrd="0" presId="urn:microsoft.com/office/officeart/2005/8/layout/chevron2"/>
    <dgm:cxn modelId="{BED91AC2-924F-42EC-A360-EE217E2DA13A}" type="presParOf" srcId="{E6A6AD95-A5A5-43D6-A51B-BDD3AFEE1058}" destId="{17751040-B94D-4D43-9A51-818F4D370B07}" srcOrd="1" destOrd="0" presId="urn:microsoft.com/office/officeart/2005/8/layout/chevron2"/>
    <dgm:cxn modelId="{4756CBDB-173C-443B-8099-B4AE9DA98B38}" type="presParOf" srcId="{8BE1436D-D9DA-4534-B52B-333D3483A8CD}" destId="{26E8D219-1EA6-4EBA-99E5-377C52DC4E57}" srcOrd="1" destOrd="0" presId="urn:microsoft.com/office/officeart/2005/8/layout/chevron2"/>
    <dgm:cxn modelId="{BF40B8A6-587C-4989-95CA-49F655DF491B}" type="presParOf" srcId="{8BE1436D-D9DA-4534-B52B-333D3483A8CD}" destId="{A0561AAB-7F37-455C-9D34-E319E90AED82}" srcOrd="2" destOrd="0" presId="urn:microsoft.com/office/officeart/2005/8/layout/chevron2"/>
    <dgm:cxn modelId="{89C9EBF2-D9EF-4674-9903-09C1862BA0B1}" type="presParOf" srcId="{A0561AAB-7F37-455C-9D34-E319E90AED82}" destId="{E0BD72F9-56AB-424D-812B-3DB68CD192C8}" srcOrd="0" destOrd="0" presId="urn:microsoft.com/office/officeart/2005/8/layout/chevron2"/>
    <dgm:cxn modelId="{F866F213-FFD0-46D0-AC41-CFD198181654}" type="presParOf" srcId="{A0561AAB-7F37-455C-9D34-E319E90AED82}" destId="{0F75C937-3E63-4D7A-9F1B-FCC6812E90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BDC923-7D44-4BCF-BBFD-C31BB352CDB6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BD92B67-1C61-469B-BF39-B88C2E49A2FD}">
      <dgm:prSet phldrT="[Text]" custT="1"/>
      <dgm:spPr/>
      <dgm:t>
        <a:bodyPr/>
        <a:lstStyle/>
        <a:p>
          <a:r>
            <a:rPr lang="en-US" sz="3200" dirty="0" smtClean="0"/>
            <a:t>499s</a:t>
          </a:r>
          <a:endParaRPr lang="en-US" sz="3200" dirty="0"/>
        </a:p>
      </dgm:t>
    </dgm:pt>
    <dgm:pt modelId="{AB4BE0F2-807E-4635-B92D-E4CC7A638EA6}" type="parTrans" cxnId="{776010F6-1816-465E-BC5A-9F10D877F759}">
      <dgm:prSet/>
      <dgm:spPr/>
      <dgm:t>
        <a:bodyPr/>
        <a:lstStyle/>
        <a:p>
          <a:endParaRPr lang="en-US"/>
        </a:p>
      </dgm:t>
    </dgm:pt>
    <dgm:pt modelId="{2AE6828F-9D0B-426B-B58E-4130B14CF5FD}" type="sibTrans" cxnId="{776010F6-1816-465E-BC5A-9F10D877F759}">
      <dgm:prSet/>
      <dgm:spPr/>
      <dgm:t>
        <a:bodyPr/>
        <a:lstStyle/>
        <a:p>
          <a:endParaRPr lang="en-US"/>
        </a:p>
      </dgm:t>
    </dgm:pt>
    <dgm:pt modelId="{87BEF65A-ED17-4BF1-B757-2EA4A9E7D50E}">
      <dgm:prSet phldrT="[Text]" custT="1"/>
      <dgm:spPr/>
      <dgm:t>
        <a:bodyPr/>
        <a:lstStyle/>
        <a:p>
          <a:r>
            <a:rPr lang="en-US" sz="2000" dirty="0" smtClean="0"/>
            <a:t>499-A Annual Revenue Report Due April </a:t>
          </a:r>
          <a:r>
            <a:rPr lang="en-US" sz="2000" dirty="0" smtClean="0"/>
            <a:t>1</a:t>
          </a:r>
          <a:endParaRPr lang="en-US" sz="2000" dirty="0"/>
        </a:p>
      </dgm:t>
    </dgm:pt>
    <dgm:pt modelId="{6867B1B0-084A-4D6D-90D9-BE026E4EE2B0}" type="parTrans" cxnId="{9127A0E6-FC96-44CE-B7C6-12615057EDC4}">
      <dgm:prSet/>
      <dgm:spPr/>
      <dgm:t>
        <a:bodyPr/>
        <a:lstStyle/>
        <a:p>
          <a:endParaRPr lang="en-US"/>
        </a:p>
      </dgm:t>
    </dgm:pt>
    <dgm:pt modelId="{4CACD0A8-1903-441F-BF3A-40B089E6D8C8}" type="sibTrans" cxnId="{9127A0E6-FC96-44CE-B7C6-12615057EDC4}">
      <dgm:prSet/>
      <dgm:spPr/>
      <dgm:t>
        <a:bodyPr/>
        <a:lstStyle/>
        <a:p>
          <a:endParaRPr lang="en-US"/>
        </a:p>
      </dgm:t>
    </dgm:pt>
    <dgm:pt modelId="{DD563B73-4507-44C8-B5D9-918967A934A2}">
      <dgm:prSet phldrT="[Text]" custT="1"/>
      <dgm:spPr/>
      <dgm:t>
        <a:bodyPr/>
        <a:lstStyle/>
        <a:p>
          <a:r>
            <a:rPr lang="en-US" sz="2000" dirty="0" smtClean="0"/>
            <a:t>No 499-Qs Due if De </a:t>
          </a:r>
          <a:r>
            <a:rPr lang="en-US" sz="2000" dirty="0" smtClean="0"/>
            <a:t>Minimis</a:t>
          </a:r>
          <a:endParaRPr lang="en-US" sz="2000" dirty="0"/>
        </a:p>
      </dgm:t>
    </dgm:pt>
    <dgm:pt modelId="{6FCADBDC-072E-4366-B433-53949A2A8403}" type="parTrans" cxnId="{BBBCB5D2-8E5A-4EB0-9090-FE4991667D76}">
      <dgm:prSet/>
      <dgm:spPr/>
      <dgm:t>
        <a:bodyPr/>
        <a:lstStyle/>
        <a:p>
          <a:endParaRPr lang="en-US"/>
        </a:p>
      </dgm:t>
    </dgm:pt>
    <dgm:pt modelId="{846937FD-47B9-4EE8-ADAF-99B5B11F7139}" type="sibTrans" cxnId="{BBBCB5D2-8E5A-4EB0-9090-FE4991667D76}">
      <dgm:prSet/>
      <dgm:spPr/>
      <dgm:t>
        <a:bodyPr/>
        <a:lstStyle/>
        <a:p>
          <a:endParaRPr lang="en-US"/>
        </a:p>
      </dgm:t>
    </dgm:pt>
    <dgm:pt modelId="{E077E2A2-51BB-4924-A7A1-81811C421A9A}">
      <dgm:prSet phldrT="[Text]" custT="1"/>
      <dgm:spPr/>
      <dgm:t>
        <a:bodyPr/>
        <a:lstStyle/>
        <a:p>
          <a:r>
            <a:rPr lang="en-US" sz="2400" dirty="0" smtClean="0"/>
            <a:t>CPNI</a:t>
          </a:r>
          <a:endParaRPr lang="en-US" sz="2400" dirty="0"/>
        </a:p>
      </dgm:t>
    </dgm:pt>
    <dgm:pt modelId="{AD19795B-18FC-4896-ADFB-CE4F70E7303E}" type="parTrans" cxnId="{4541FDA0-B784-4ECF-A076-718A17FF271F}">
      <dgm:prSet/>
      <dgm:spPr/>
      <dgm:t>
        <a:bodyPr/>
        <a:lstStyle/>
        <a:p>
          <a:endParaRPr lang="en-US"/>
        </a:p>
      </dgm:t>
    </dgm:pt>
    <dgm:pt modelId="{CF0C2510-4CEC-4E32-A91E-9EB8229F3459}" type="sibTrans" cxnId="{4541FDA0-B784-4ECF-A076-718A17FF271F}">
      <dgm:prSet/>
      <dgm:spPr/>
      <dgm:t>
        <a:bodyPr/>
        <a:lstStyle/>
        <a:p>
          <a:endParaRPr lang="en-US"/>
        </a:p>
      </dgm:t>
    </dgm:pt>
    <dgm:pt modelId="{66856CBA-106F-4898-A848-21E364CDA86C}">
      <dgm:prSet phldrT="[Text]" custT="1"/>
      <dgm:spPr/>
      <dgm:t>
        <a:bodyPr/>
        <a:lstStyle/>
        <a:p>
          <a:r>
            <a:rPr lang="en-US" sz="2400" dirty="0" smtClean="0"/>
            <a:t>Annual CPNI compliance statement due March 1</a:t>
          </a:r>
          <a:endParaRPr lang="en-US" sz="2400" dirty="0"/>
        </a:p>
      </dgm:t>
    </dgm:pt>
    <dgm:pt modelId="{91FB8CF2-979E-42C8-8601-876FA78237BE}" type="parTrans" cxnId="{C0C71EB1-6F92-49A3-A518-2752894BEEF1}">
      <dgm:prSet/>
      <dgm:spPr/>
      <dgm:t>
        <a:bodyPr/>
        <a:lstStyle/>
        <a:p>
          <a:endParaRPr lang="en-US"/>
        </a:p>
      </dgm:t>
    </dgm:pt>
    <dgm:pt modelId="{ADBC3880-0213-4C0A-900B-0A2B329266E4}" type="sibTrans" cxnId="{C0C71EB1-6F92-49A3-A518-2752894BEEF1}">
      <dgm:prSet/>
      <dgm:spPr/>
      <dgm:t>
        <a:bodyPr/>
        <a:lstStyle/>
        <a:p>
          <a:endParaRPr lang="en-US"/>
        </a:p>
      </dgm:t>
    </dgm:pt>
    <dgm:pt modelId="{320D4224-FF71-4C95-B9B2-6BB0949020D6}">
      <dgm:prSet phldrT="[Text]" custT="1"/>
      <dgm:spPr/>
      <dgm:t>
        <a:bodyPr/>
        <a:lstStyle/>
        <a:p>
          <a:r>
            <a:rPr lang="en-US" sz="2400" dirty="0" smtClean="0"/>
            <a:t>Read what you are signing under penalty of </a:t>
          </a:r>
          <a:r>
            <a:rPr lang="en-US" sz="2400" dirty="0" smtClean="0"/>
            <a:t>perjury</a:t>
          </a:r>
          <a:endParaRPr lang="en-US" sz="2400" dirty="0"/>
        </a:p>
      </dgm:t>
    </dgm:pt>
    <dgm:pt modelId="{0ED76FA2-DECB-426B-ACD9-29B892149ED8}" type="parTrans" cxnId="{B3C4B88F-B0AF-45CE-B53A-1136D5A71BE1}">
      <dgm:prSet/>
      <dgm:spPr/>
      <dgm:t>
        <a:bodyPr/>
        <a:lstStyle/>
        <a:p>
          <a:endParaRPr lang="en-US"/>
        </a:p>
      </dgm:t>
    </dgm:pt>
    <dgm:pt modelId="{0CDB2EB1-759D-43FE-9E42-D0DBB1760146}" type="sibTrans" cxnId="{B3C4B88F-B0AF-45CE-B53A-1136D5A71BE1}">
      <dgm:prSet/>
      <dgm:spPr/>
      <dgm:t>
        <a:bodyPr/>
        <a:lstStyle/>
        <a:p>
          <a:endParaRPr lang="en-US"/>
        </a:p>
      </dgm:t>
    </dgm:pt>
    <dgm:pt modelId="{8EC0E593-93E1-45A0-B777-973B252EA625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1400" dirty="0" smtClean="0">
              <a:solidFill>
                <a:schemeClr val="tx1"/>
              </a:solidFill>
            </a:rPr>
            <a:t>Handicap</a:t>
          </a:r>
        </a:p>
        <a:p>
          <a:r>
            <a:rPr lang="en-US" sz="1400" dirty="0" smtClean="0">
              <a:solidFill>
                <a:schemeClr val="tx1"/>
              </a:solidFill>
            </a:rPr>
            <a:t>Certifications</a:t>
          </a:r>
        </a:p>
        <a:p>
          <a:endParaRPr lang="en-US" sz="1400" dirty="0"/>
        </a:p>
      </dgm:t>
    </dgm:pt>
    <dgm:pt modelId="{D44E23D0-DD1A-4188-868F-5077BBA09B67}" type="parTrans" cxnId="{59878FD3-11EC-4CA1-B9CF-5D91E6899531}">
      <dgm:prSet/>
      <dgm:spPr/>
      <dgm:t>
        <a:bodyPr/>
        <a:lstStyle/>
        <a:p>
          <a:endParaRPr lang="en-US"/>
        </a:p>
      </dgm:t>
    </dgm:pt>
    <dgm:pt modelId="{773BB969-4561-412B-894B-E7C8868179D5}" type="sibTrans" cxnId="{59878FD3-11EC-4CA1-B9CF-5D91E6899531}">
      <dgm:prSet/>
      <dgm:spPr/>
      <dgm:t>
        <a:bodyPr/>
        <a:lstStyle/>
        <a:p>
          <a:endParaRPr lang="en-US"/>
        </a:p>
      </dgm:t>
    </dgm:pt>
    <dgm:pt modelId="{E27C83B5-A734-454C-98B4-00B2AA4A31F8}">
      <dgm:prSet phldrT="[Text]" custT="1"/>
      <dgm:spPr/>
      <dgm:t>
        <a:bodyPr/>
        <a:lstStyle/>
        <a:p>
          <a:r>
            <a:rPr lang="en-US" sz="2800" dirty="0" smtClean="0"/>
            <a:t>Handicap Accessibility Certification</a:t>
          </a:r>
          <a:endParaRPr lang="en-US" sz="2800" dirty="0"/>
        </a:p>
      </dgm:t>
    </dgm:pt>
    <dgm:pt modelId="{1E8D29B9-5C75-40CA-BBBD-22B1DC03563C}" type="parTrans" cxnId="{FB1426DD-92DA-4049-B888-FD79792E6E59}">
      <dgm:prSet/>
      <dgm:spPr/>
      <dgm:t>
        <a:bodyPr/>
        <a:lstStyle/>
        <a:p>
          <a:endParaRPr lang="en-US"/>
        </a:p>
      </dgm:t>
    </dgm:pt>
    <dgm:pt modelId="{F88F01C6-EA88-4437-8800-5B0A3F430DDB}" type="sibTrans" cxnId="{FB1426DD-92DA-4049-B888-FD79792E6E59}">
      <dgm:prSet/>
      <dgm:spPr/>
      <dgm:t>
        <a:bodyPr/>
        <a:lstStyle/>
        <a:p>
          <a:endParaRPr lang="en-US"/>
        </a:p>
      </dgm:t>
    </dgm:pt>
    <dgm:pt modelId="{7621DEF8-A3D0-4AF1-A05A-CB9338BE98E0}">
      <dgm:prSet phldrT="[Text]" custT="1"/>
      <dgm:spPr/>
      <dgm:t>
        <a:bodyPr/>
        <a:lstStyle/>
        <a:p>
          <a:r>
            <a:rPr lang="en-US" sz="2800" dirty="0" smtClean="0"/>
            <a:t>https://apps.fcc.gov/rccci-registry/login!input.action</a:t>
          </a:r>
          <a:endParaRPr lang="en-US" sz="2800" dirty="0"/>
        </a:p>
      </dgm:t>
    </dgm:pt>
    <dgm:pt modelId="{656B3F1C-F863-4E3C-892F-03D1F32ECB11}" type="parTrans" cxnId="{BB092481-8FF3-43B5-9C96-C87F64F357F0}">
      <dgm:prSet/>
      <dgm:spPr/>
      <dgm:t>
        <a:bodyPr/>
        <a:lstStyle/>
        <a:p>
          <a:endParaRPr lang="en-US"/>
        </a:p>
      </dgm:t>
    </dgm:pt>
    <dgm:pt modelId="{8A699C4D-E81C-49B3-B3C6-4851B65FF9EB}" type="sibTrans" cxnId="{BB092481-8FF3-43B5-9C96-C87F64F357F0}">
      <dgm:prSet/>
      <dgm:spPr/>
      <dgm:t>
        <a:bodyPr/>
        <a:lstStyle/>
        <a:p>
          <a:endParaRPr lang="en-US"/>
        </a:p>
      </dgm:t>
    </dgm:pt>
    <dgm:pt modelId="{7A2CD360-0BFB-403E-B16E-8A3853D77A26}">
      <dgm:prSet phldrT="[Text]" custT="1"/>
      <dgm:spPr/>
      <dgm:t>
        <a:bodyPr/>
        <a:lstStyle/>
        <a:p>
          <a:r>
            <a:rPr lang="en-US" sz="2000" dirty="0" smtClean="0"/>
            <a:t>$100/month if late</a:t>
          </a:r>
          <a:endParaRPr lang="en-US" sz="2000" dirty="0"/>
        </a:p>
      </dgm:t>
    </dgm:pt>
    <dgm:pt modelId="{00580AE8-EB18-49C6-827E-CC5DB22E5F13}" type="parTrans" cxnId="{3DAB49EE-D23A-4CFD-8A6E-2FBCB84B91DA}">
      <dgm:prSet/>
      <dgm:spPr/>
    </dgm:pt>
    <dgm:pt modelId="{753BACEA-5068-411A-AF8E-827E232963AE}" type="sibTrans" cxnId="{3DAB49EE-D23A-4CFD-8A6E-2FBCB84B91DA}">
      <dgm:prSet/>
      <dgm:spPr/>
    </dgm:pt>
    <dgm:pt modelId="{B8A819D3-CE13-4328-93E4-0D9281A705D7}">
      <dgm:prSet phldrT="[Text]" custT="1"/>
      <dgm:spPr/>
      <dgm:t>
        <a:bodyPr/>
        <a:lstStyle/>
        <a:p>
          <a:r>
            <a:rPr lang="en-US" sz="2000" dirty="0" smtClean="0"/>
            <a:t>No </a:t>
          </a:r>
          <a:r>
            <a:rPr lang="en-US" sz="2000" dirty="0" smtClean="0"/>
            <a:t>Matter What </a:t>
          </a:r>
          <a:r>
            <a:rPr lang="en-US" sz="2000" dirty="0" smtClean="0"/>
            <a:t>USAC Says</a:t>
          </a:r>
          <a:endParaRPr lang="en-US" sz="2000" dirty="0"/>
        </a:p>
      </dgm:t>
    </dgm:pt>
    <dgm:pt modelId="{DD4C5775-ED70-487C-BE32-454D9C9B53C4}" type="parTrans" cxnId="{E79224C1-6A95-4F02-930A-C5ADCC804AE8}">
      <dgm:prSet/>
      <dgm:spPr/>
    </dgm:pt>
    <dgm:pt modelId="{C5C49060-E2A5-4218-AC00-CB72706FB00E}" type="sibTrans" cxnId="{E79224C1-6A95-4F02-930A-C5ADCC804AE8}">
      <dgm:prSet/>
      <dgm:spPr/>
    </dgm:pt>
    <dgm:pt modelId="{85C5E8E1-63D1-4C12-8961-5082565E38CC}">
      <dgm:prSet phldrT="[Text]" custT="1"/>
      <dgm:spPr/>
      <dgm:t>
        <a:bodyPr/>
        <a:lstStyle/>
        <a:p>
          <a:r>
            <a:rPr lang="en-US" sz="2400" dirty="0" smtClean="0"/>
            <a:t>need employee training and CPNI handbook</a:t>
          </a:r>
          <a:endParaRPr lang="en-US" sz="2400" dirty="0"/>
        </a:p>
      </dgm:t>
    </dgm:pt>
    <dgm:pt modelId="{DC9F737D-6549-40C4-AF44-30D03B07BE52}" type="parTrans" cxnId="{3CA7A419-53A8-44EE-85B3-BED770F55854}">
      <dgm:prSet/>
      <dgm:spPr/>
    </dgm:pt>
    <dgm:pt modelId="{9F44F138-79D4-41BC-A1CD-4C11A8DCD5ED}" type="sibTrans" cxnId="{3CA7A419-53A8-44EE-85B3-BED770F55854}">
      <dgm:prSet/>
      <dgm:spPr/>
    </dgm:pt>
    <dgm:pt modelId="{CF37FD90-58B7-4FB5-9980-08A62616751B}" type="pres">
      <dgm:prSet presAssocID="{4EBDC923-7D44-4BCF-BBFD-C31BB352CD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34BE2-8159-4C0A-8770-609C5BCD47E6}" type="pres">
      <dgm:prSet presAssocID="{CBD92B67-1C61-469B-BF39-B88C2E49A2FD}" presName="composite" presStyleCnt="0"/>
      <dgm:spPr/>
    </dgm:pt>
    <dgm:pt modelId="{2242B229-1011-4BE0-A0C0-060873C97FF2}" type="pres">
      <dgm:prSet presAssocID="{CBD92B67-1C61-469B-BF39-B88C2E49A2FD}" presName="parentText" presStyleLbl="alignNode1" presStyleIdx="0" presStyleCnt="3" custScaleX="1323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42D5C-DE57-4300-8D51-E39B7D292019}" type="pres">
      <dgm:prSet presAssocID="{CBD92B67-1C61-469B-BF39-B88C2E49A2FD}" presName="descendantText" presStyleLbl="alignAcc1" presStyleIdx="0" presStyleCnt="3" custScaleX="100000" custScaleY="176500" custLinFactNeighborX="2478" custLinFactNeighborY="-14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ABE10-074E-4CCB-8748-EFBE89E3DA1A}" type="pres">
      <dgm:prSet presAssocID="{2AE6828F-9D0B-426B-B58E-4130B14CF5FD}" presName="sp" presStyleCnt="0"/>
      <dgm:spPr/>
    </dgm:pt>
    <dgm:pt modelId="{9CC52434-F48F-405F-A25D-137EA08AE60A}" type="pres">
      <dgm:prSet presAssocID="{E077E2A2-51BB-4924-A7A1-81811C421A9A}" presName="composite" presStyleCnt="0"/>
      <dgm:spPr/>
    </dgm:pt>
    <dgm:pt modelId="{47579B1D-7893-4822-A01F-88CB61DDF323}" type="pres">
      <dgm:prSet presAssocID="{E077E2A2-51BB-4924-A7A1-81811C421A9A}" presName="parentText" presStyleLbl="alignNode1" presStyleIdx="1" presStyleCnt="3" custScaleX="1373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F20CD-4939-42A6-8D86-B015CE93B353}" type="pres">
      <dgm:prSet presAssocID="{E077E2A2-51BB-4924-A7A1-81811C421A9A}" presName="descendantText" presStyleLbl="alignAcc1" presStyleIdx="1" presStyleCnt="3" custScaleY="237968" custLinFactNeighborX="440" custLinFactNeighborY="-3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99465-D600-4377-9104-5B6D842E0E16}" type="pres">
      <dgm:prSet presAssocID="{CF0C2510-4CEC-4E32-A91E-9EB8229F3459}" presName="sp" presStyleCnt="0"/>
      <dgm:spPr/>
    </dgm:pt>
    <dgm:pt modelId="{6269F9EE-414D-4170-BFEF-5AAF41049946}" type="pres">
      <dgm:prSet presAssocID="{8EC0E593-93E1-45A0-B777-973B252EA625}" presName="composite" presStyleCnt="0"/>
      <dgm:spPr/>
    </dgm:pt>
    <dgm:pt modelId="{F819EE58-9A34-4684-A8FA-4DED959C7FDC}" type="pres">
      <dgm:prSet presAssocID="{8EC0E593-93E1-45A0-B777-973B252EA625}" presName="parentText" presStyleLbl="alignNode1" presStyleIdx="2" presStyleCnt="3" custScaleX="147732" custLinFactNeighborX="-19980" custLinFactNeighborY="-26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64C76-EEE1-4A57-B888-7EDA45241421}" type="pres">
      <dgm:prSet presAssocID="{8EC0E593-93E1-45A0-B777-973B252EA625}" presName="descendantText" presStyleLbl="alignAcc1" presStyleIdx="2" presStyleCnt="3" custScaleY="251825" custLinFactNeighborX="-54" custLinFactNeighborY="33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3A1BE3-0BCB-4987-926E-210441C55D35}" type="presOf" srcId="{87BEF65A-ED17-4BF1-B757-2EA4A9E7D50E}" destId="{1D642D5C-DE57-4300-8D51-E39B7D292019}" srcOrd="0" destOrd="0" presId="urn:microsoft.com/office/officeart/2005/8/layout/chevron2"/>
    <dgm:cxn modelId="{773E6E71-B272-4CF6-AD2F-59FB6A345303}" type="presOf" srcId="{B8A819D3-CE13-4328-93E4-0D9281A705D7}" destId="{1D642D5C-DE57-4300-8D51-E39B7D292019}" srcOrd="0" destOrd="3" presId="urn:microsoft.com/office/officeart/2005/8/layout/chevron2"/>
    <dgm:cxn modelId="{BBBCB5D2-8E5A-4EB0-9090-FE4991667D76}" srcId="{CBD92B67-1C61-469B-BF39-B88C2E49A2FD}" destId="{DD563B73-4507-44C8-B5D9-918967A934A2}" srcOrd="1" destOrd="0" parTransId="{6FCADBDC-072E-4366-B433-53949A2A8403}" sibTransId="{846937FD-47B9-4EE8-ADAF-99B5B11F7139}"/>
    <dgm:cxn modelId="{4541FDA0-B784-4ECF-A076-718A17FF271F}" srcId="{4EBDC923-7D44-4BCF-BBFD-C31BB352CDB6}" destId="{E077E2A2-51BB-4924-A7A1-81811C421A9A}" srcOrd="1" destOrd="0" parTransId="{AD19795B-18FC-4896-ADFB-CE4F70E7303E}" sibTransId="{CF0C2510-4CEC-4E32-A91E-9EB8229F3459}"/>
    <dgm:cxn modelId="{59878FD3-11EC-4CA1-B9CF-5D91E6899531}" srcId="{4EBDC923-7D44-4BCF-BBFD-C31BB352CDB6}" destId="{8EC0E593-93E1-45A0-B777-973B252EA625}" srcOrd="2" destOrd="0" parTransId="{D44E23D0-DD1A-4188-868F-5077BBA09B67}" sibTransId="{773BB969-4561-412B-894B-E7C8868179D5}"/>
    <dgm:cxn modelId="{063F9515-067E-4856-A433-EB16318239A3}" type="presOf" srcId="{7A2CD360-0BFB-403E-B16E-8A3853D77A26}" destId="{1D642D5C-DE57-4300-8D51-E39B7D292019}" srcOrd="0" destOrd="1" presId="urn:microsoft.com/office/officeart/2005/8/layout/chevron2"/>
    <dgm:cxn modelId="{7F185BAA-DE9F-4908-B236-892DA1C3988A}" type="presOf" srcId="{E077E2A2-51BB-4924-A7A1-81811C421A9A}" destId="{47579B1D-7893-4822-A01F-88CB61DDF323}" srcOrd="0" destOrd="0" presId="urn:microsoft.com/office/officeart/2005/8/layout/chevron2"/>
    <dgm:cxn modelId="{3CA7A419-53A8-44EE-85B3-BED770F55854}" srcId="{320D4224-FF71-4C95-B9B2-6BB0949020D6}" destId="{85C5E8E1-63D1-4C12-8961-5082565E38CC}" srcOrd="0" destOrd="0" parTransId="{DC9F737D-6549-40C4-AF44-30D03B07BE52}" sibTransId="{9F44F138-79D4-41BC-A1CD-4C11A8DCD5ED}"/>
    <dgm:cxn modelId="{BB092481-8FF3-43B5-9C96-C87F64F357F0}" srcId="{E27C83B5-A734-454C-98B4-00B2AA4A31F8}" destId="{7621DEF8-A3D0-4AF1-A05A-CB9338BE98E0}" srcOrd="0" destOrd="0" parTransId="{656B3F1C-F863-4E3C-892F-03D1F32ECB11}" sibTransId="{8A699C4D-E81C-49B3-B3C6-4851B65FF9EB}"/>
    <dgm:cxn modelId="{E79224C1-6A95-4F02-930A-C5ADCC804AE8}" srcId="{DD563B73-4507-44C8-B5D9-918967A934A2}" destId="{B8A819D3-CE13-4328-93E4-0D9281A705D7}" srcOrd="0" destOrd="0" parTransId="{DD4C5775-ED70-487C-BE32-454D9C9B53C4}" sibTransId="{C5C49060-E2A5-4218-AC00-CB72706FB00E}"/>
    <dgm:cxn modelId="{C0C71EB1-6F92-49A3-A518-2752894BEEF1}" srcId="{E077E2A2-51BB-4924-A7A1-81811C421A9A}" destId="{66856CBA-106F-4898-A848-21E364CDA86C}" srcOrd="0" destOrd="0" parTransId="{91FB8CF2-979E-42C8-8601-876FA78237BE}" sibTransId="{ADBC3880-0213-4C0A-900B-0A2B329266E4}"/>
    <dgm:cxn modelId="{FB1426DD-92DA-4049-B888-FD79792E6E59}" srcId="{8EC0E593-93E1-45A0-B777-973B252EA625}" destId="{E27C83B5-A734-454C-98B4-00B2AA4A31F8}" srcOrd="0" destOrd="0" parTransId="{1E8D29B9-5C75-40CA-BBBD-22B1DC03563C}" sibTransId="{F88F01C6-EA88-4437-8800-5B0A3F430DDB}"/>
    <dgm:cxn modelId="{7F4005EA-879F-4A2D-A7C0-EC1E444905E8}" type="presOf" srcId="{4EBDC923-7D44-4BCF-BBFD-C31BB352CDB6}" destId="{CF37FD90-58B7-4FB5-9980-08A62616751B}" srcOrd="0" destOrd="0" presId="urn:microsoft.com/office/officeart/2005/8/layout/chevron2"/>
    <dgm:cxn modelId="{5E893DB1-A4AE-483D-8CBD-B81452C41BE9}" type="presOf" srcId="{7621DEF8-A3D0-4AF1-A05A-CB9338BE98E0}" destId="{F6964C76-EEE1-4A57-B888-7EDA45241421}" srcOrd="0" destOrd="1" presId="urn:microsoft.com/office/officeart/2005/8/layout/chevron2"/>
    <dgm:cxn modelId="{9127A0E6-FC96-44CE-B7C6-12615057EDC4}" srcId="{CBD92B67-1C61-469B-BF39-B88C2E49A2FD}" destId="{87BEF65A-ED17-4BF1-B757-2EA4A9E7D50E}" srcOrd="0" destOrd="0" parTransId="{6867B1B0-084A-4D6D-90D9-BE026E4EE2B0}" sibTransId="{4CACD0A8-1903-441F-BF3A-40B089E6D8C8}"/>
    <dgm:cxn modelId="{3D5C2D15-2873-479B-8FCD-DDAC7B24A17A}" type="presOf" srcId="{8EC0E593-93E1-45A0-B777-973B252EA625}" destId="{F819EE58-9A34-4684-A8FA-4DED959C7FDC}" srcOrd="0" destOrd="0" presId="urn:microsoft.com/office/officeart/2005/8/layout/chevron2"/>
    <dgm:cxn modelId="{BE6CA7CC-31DB-45F4-A89A-F368E91367F8}" type="presOf" srcId="{CBD92B67-1C61-469B-BF39-B88C2E49A2FD}" destId="{2242B229-1011-4BE0-A0C0-060873C97FF2}" srcOrd="0" destOrd="0" presId="urn:microsoft.com/office/officeart/2005/8/layout/chevron2"/>
    <dgm:cxn modelId="{B3C4B88F-B0AF-45CE-B53A-1136D5A71BE1}" srcId="{E077E2A2-51BB-4924-A7A1-81811C421A9A}" destId="{320D4224-FF71-4C95-B9B2-6BB0949020D6}" srcOrd="1" destOrd="0" parTransId="{0ED76FA2-DECB-426B-ACD9-29B892149ED8}" sibTransId="{0CDB2EB1-759D-43FE-9E42-D0DBB1760146}"/>
    <dgm:cxn modelId="{3DAB49EE-D23A-4CFD-8A6E-2FBCB84B91DA}" srcId="{87BEF65A-ED17-4BF1-B757-2EA4A9E7D50E}" destId="{7A2CD360-0BFB-403E-B16E-8A3853D77A26}" srcOrd="0" destOrd="0" parTransId="{00580AE8-EB18-49C6-827E-CC5DB22E5F13}" sibTransId="{753BACEA-5068-411A-AF8E-827E232963AE}"/>
    <dgm:cxn modelId="{776010F6-1816-465E-BC5A-9F10D877F759}" srcId="{4EBDC923-7D44-4BCF-BBFD-C31BB352CDB6}" destId="{CBD92B67-1C61-469B-BF39-B88C2E49A2FD}" srcOrd="0" destOrd="0" parTransId="{AB4BE0F2-807E-4635-B92D-E4CC7A638EA6}" sibTransId="{2AE6828F-9D0B-426B-B58E-4130B14CF5FD}"/>
    <dgm:cxn modelId="{9120D4A1-1306-4B7C-943F-CA32E6329357}" type="presOf" srcId="{E27C83B5-A734-454C-98B4-00B2AA4A31F8}" destId="{F6964C76-EEE1-4A57-B888-7EDA45241421}" srcOrd="0" destOrd="0" presId="urn:microsoft.com/office/officeart/2005/8/layout/chevron2"/>
    <dgm:cxn modelId="{066D7D49-7CD2-48D0-BFBB-8ED7158809E1}" type="presOf" srcId="{320D4224-FF71-4C95-B9B2-6BB0949020D6}" destId="{1A8F20CD-4939-42A6-8D86-B015CE93B353}" srcOrd="0" destOrd="1" presId="urn:microsoft.com/office/officeart/2005/8/layout/chevron2"/>
    <dgm:cxn modelId="{81D08C30-B73F-4015-AFF4-80150C473A5A}" type="presOf" srcId="{DD563B73-4507-44C8-B5D9-918967A934A2}" destId="{1D642D5C-DE57-4300-8D51-E39B7D292019}" srcOrd="0" destOrd="2" presId="urn:microsoft.com/office/officeart/2005/8/layout/chevron2"/>
    <dgm:cxn modelId="{5118C82F-0BA6-4D9E-980F-27EDA23DCD10}" type="presOf" srcId="{66856CBA-106F-4898-A848-21E364CDA86C}" destId="{1A8F20CD-4939-42A6-8D86-B015CE93B353}" srcOrd="0" destOrd="0" presId="urn:microsoft.com/office/officeart/2005/8/layout/chevron2"/>
    <dgm:cxn modelId="{4F1A2555-FA83-4B2D-B197-448B658FFB48}" type="presOf" srcId="{85C5E8E1-63D1-4C12-8961-5082565E38CC}" destId="{1A8F20CD-4939-42A6-8D86-B015CE93B353}" srcOrd="0" destOrd="2" presId="urn:microsoft.com/office/officeart/2005/8/layout/chevron2"/>
    <dgm:cxn modelId="{9FE36590-3D71-4C70-BED1-A7AA1CD2228B}" type="presParOf" srcId="{CF37FD90-58B7-4FB5-9980-08A62616751B}" destId="{A7334BE2-8159-4C0A-8770-609C5BCD47E6}" srcOrd="0" destOrd="0" presId="urn:microsoft.com/office/officeart/2005/8/layout/chevron2"/>
    <dgm:cxn modelId="{12063C10-261B-4C37-9213-73AECD2D3EE0}" type="presParOf" srcId="{A7334BE2-8159-4C0A-8770-609C5BCD47E6}" destId="{2242B229-1011-4BE0-A0C0-060873C97FF2}" srcOrd="0" destOrd="0" presId="urn:microsoft.com/office/officeart/2005/8/layout/chevron2"/>
    <dgm:cxn modelId="{2ABB0F28-995D-4D14-B295-8E407CD12FD0}" type="presParOf" srcId="{A7334BE2-8159-4C0A-8770-609C5BCD47E6}" destId="{1D642D5C-DE57-4300-8D51-E39B7D292019}" srcOrd="1" destOrd="0" presId="urn:microsoft.com/office/officeart/2005/8/layout/chevron2"/>
    <dgm:cxn modelId="{493789B3-D1D5-4B44-A67F-6B6F905B8ECA}" type="presParOf" srcId="{CF37FD90-58B7-4FB5-9980-08A62616751B}" destId="{398ABE10-074E-4CCB-8748-EFBE89E3DA1A}" srcOrd="1" destOrd="0" presId="urn:microsoft.com/office/officeart/2005/8/layout/chevron2"/>
    <dgm:cxn modelId="{9D79DBBA-D747-4665-BD81-5BDE3B621812}" type="presParOf" srcId="{CF37FD90-58B7-4FB5-9980-08A62616751B}" destId="{9CC52434-F48F-405F-A25D-137EA08AE60A}" srcOrd="2" destOrd="0" presId="urn:microsoft.com/office/officeart/2005/8/layout/chevron2"/>
    <dgm:cxn modelId="{2A001DA5-BC86-443D-B4D9-8C2A622F4F13}" type="presParOf" srcId="{9CC52434-F48F-405F-A25D-137EA08AE60A}" destId="{47579B1D-7893-4822-A01F-88CB61DDF323}" srcOrd="0" destOrd="0" presId="urn:microsoft.com/office/officeart/2005/8/layout/chevron2"/>
    <dgm:cxn modelId="{9954628E-BFBD-4567-84AC-980815EDDD4A}" type="presParOf" srcId="{9CC52434-F48F-405F-A25D-137EA08AE60A}" destId="{1A8F20CD-4939-42A6-8D86-B015CE93B353}" srcOrd="1" destOrd="0" presId="urn:microsoft.com/office/officeart/2005/8/layout/chevron2"/>
    <dgm:cxn modelId="{B84EB7FB-38AB-49C7-878B-A5FD6360D8C6}" type="presParOf" srcId="{CF37FD90-58B7-4FB5-9980-08A62616751B}" destId="{31C99465-D600-4377-9104-5B6D842E0E16}" srcOrd="3" destOrd="0" presId="urn:microsoft.com/office/officeart/2005/8/layout/chevron2"/>
    <dgm:cxn modelId="{84AC39B6-4CC7-43D3-B5A9-C564F6370387}" type="presParOf" srcId="{CF37FD90-58B7-4FB5-9980-08A62616751B}" destId="{6269F9EE-414D-4170-BFEF-5AAF41049946}" srcOrd="4" destOrd="0" presId="urn:microsoft.com/office/officeart/2005/8/layout/chevron2"/>
    <dgm:cxn modelId="{F0AA4116-9853-476F-80F1-2EE09E7F206F}" type="presParOf" srcId="{6269F9EE-414D-4170-BFEF-5AAF41049946}" destId="{F819EE58-9A34-4684-A8FA-4DED959C7FDC}" srcOrd="0" destOrd="0" presId="urn:microsoft.com/office/officeart/2005/8/layout/chevron2"/>
    <dgm:cxn modelId="{EAE69DA0-59F0-4EB2-A468-DD04A6991816}" type="presParOf" srcId="{6269F9EE-414D-4170-BFEF-5AAF41049946}" destId="{F6964C76-EEE1-4A57-B888-7EDA452414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579D2-8465-4659-A2C6-A95BC88D35E3}">
      <dsp:nvSpPr>
        <dsp:cNvPr id="0" name=""/>
        <dsp:cNvSpPr/>
      </dsp:nvSpPr>
      <dsp:spPr>
        <a:xfrm rot="5400000">
          <a:off x="-213840" y="465857"/>
          <a:ext cx="1509204" cy="1081523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477</a:t>
          </a:r>
          <a:endParaRPr lang="en-US" sz="3200" kern="1200" dirty="0"/>
        </a:p>
      </dsp:txBody>
      <dsp:txXfrm rot="-5400000">
        <a:off x="1" y="792779"/>
        <a:ext cx="1081523" cy="427681"/>
      </dsp:txXfrm>
    </dsp:sp>
    <dsp:sp modelId="{17849822-D64E-42E2-B05F-30CD06AA2A0C}">
      <dsp:nvSpPr>
        <dsp:cNvPr id="0" name=""/>
        <dsp:cNvSpPr/>
      </dsp:nvSpPr>
      <dsp:spPr>
        <a:xfrm rot="5400000">
          <a:off x="3854835" y="-2635668"/>
          <a:ext cx="1447121" cy="7023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Broadband and Voice Service Data Filings 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hlinkClick xmlns:r="http://schemas.openxmlformats.org/officeDocument/2006/relationships" r:id="rId1"/>
            </a:rPr>
            <a:t>https://www.fcc.gov/encyclopedia/form-477-resources-filers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 rot="-5400000">
        <a:off x="1066772" y="223038"/>
        <a:ext cx="6952606" cy="1305835"/>
      </dsp:txXfrm>
    </dsp:sp>
    <dsp:sp modelId="{30FEB9F9-DFBB-4C4A-B72E-A301B231F184}">
      <dsp:nvSpPr>
        <dsp:cNvPr id="0" name=""/>
        <dsp:cNvSpPr/>
      </dsp:nvSpPr>
      <dsp:spPr>
        <a:xfrm rot="5400000">
          <a:off x="-226380" y="2202641"/>
          <a:ext cx="1509204" cy="1056443"/>
        </a:xfrm>
        <a:prstGeom prst="chevron">
          <a:avLst/>
        </a:prstGeom>
        <a:solidFill>
          <a:schemeClr val="accent6">
            <a:shade val="50000"/>
            <a:hueOff val="-395441"/>
            <a:satOff val="-18079"/>
            <a:lumOff val="30913"/>
            <a:alphaOff val="0"/>
          </a:schemeClr>
        </a:solidFill>
        <a:ln w="25400" cap="flat" cmpd="sng" algn="ctr">
          <a:solidFill>
            <a:schemeClr val="accent6">
              <a:shade val="50000"/>
              <a:hueOff val="-395441"/>
              <a:satOff val="-18079"/>
              <a:lumOff val="3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CALEA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SSI</a:t>
          </a:r>
          <a:endParaRPr lang="en-US" sz="2400" kern="1200" dirty="0"/>
        </a:p>
      </dsp:txBody>
      <dsp:txXfrm rot="-5400000">
        <a:off x="1" y="2504483"/>
        <a:ext cx="1056443" cy="452761"/>
      </dsp:txXfrm>
    </dsp:sp>
    <dsp:sp modelId="{408F0DDA-4609-466D-B044-121034EDB0BD}">
      <dsp:nvSpPr>
        <dsp:cNvPr id="0" name=""/>
        <dsp:cNvSpPr/>
      </dsp:nvSpPr>
      <dsp:spPr>
        <a:xfrm rot="5400000">
          <a:off x="3817238" y="-1157925"/>
          <a:ext cx="1727766" cy="7249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95441"/>
              <a:satOff val="-18079"/>
              <a:lumOff val="3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System Security and Integrity </a:t>
          </a:r>
          <a:r>
            <a:rPr lang="en-US" sz="3600" kern="1200" dirty="0" smtClean="0"/>
            <a:t>Plan Needed, not Form 445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Recent examples of demands</a:t>
          </a:r>
          <a:endParaRPr lang="en-US" sz="3600" kern="1200" dirty="0"/>
        </a:p>
      </dsp:txBody>
      <dsp:txXfrm rot="-5400000">
        <a:off x="1056444" y="1687212"/>
        <a:ext cx="7165013" cy="1559080"/>
      </dsp:txXfrm>
    </dsp:sp>
    <dsp:sp modelId="{EABEB377-CB0F-49DA-81C6-6601E8901817}">
      <dsp:nvSpPr>
        <dsp:cNvPr id="0" name=""/>
        <dsp:cNvSpPr/>
      </dsp:nvSpPr>
      <dsp:spPr>
        <a:xfrm rot="5400000">
          <a:off x="-226380" y="3803370"/>
          <a:ext cx="1509204" cy="1056443"/>
        </a:xfrm>
        <a:prstGeom prst="chevron">
          <a:avLst/>
        </a:prstGeom>
        <a:solidFill>
          <a:schemeClr val="accent6">
            <a:shade val="50000"/>
            <a:hueOff val="-395441"/>
            <a:satOff val="-18079"/>
            <a:lumOff val="30913"/>
            <a:alphaOff val="0"/>
          </a:schemeClr>
        </a:solidFill>
        <a:ln w="25400" cap="flat" cmpd="sng" algn="ctr">
          <a:solidFill>
            <a:schemeClr val="accent6">
              <a:shade val="50000"/>
              <a:hueOff val="-395441"/>
              <a:satOff val="-18079"/>
              <a:lumOff val="3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solidFill>
                <a:schemeClr val="tx1"/>
              </a:solidFill>
            </a:rPr>
            <a:t>FCC  Annual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solidFill>
                <a:schemeClr val="tx1"/>
              </a:solidFill>
            </a:rPr>
            <a:t>Regulatory Recovery Fee</a:t>
          </a:r>
          <a:endParaRPr lang="en-US" sz="1600" kern="1200" dirty="0">
            <a:solidFill>
              <a:schemeClr val="tx1"/>
            </a:solidFill>
          </a:endParaRPr>
        </a:p>
      </dsp:txBody>
      <dsp:txXfrm rot="-5400000">
        <a:off x="1" y="4105212"/>
        <a:ext cx="1056443" cy="452761"/>
      </dsp:txXfrm>
    </dsp:sp>
    <dsp:sp modelId="{F590BC28-7EFE-4258-9C63-C9484DD871AB}">
      <dsp:nvSpPr>
        <dsp:cNvPr id="0" name=""/>
        <dsp:cNvSpPr/>
      </dsp:nvSpPr>
      <dsp:spPr>
        <a:xfrm rot="5400000">
          <a:off x="3940754" y="442802"/>
          <a:ext cx="1480734" cy="7249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95441"/>
              <a:satOff val="-18079"/>
              <a:lumOff val="3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Due every September, must sign-in with your </a:t>
          </a:r>
          <a:r>
            <a:rPr lang="en-US" sz="3600" kern="1200" dirty="0" smtClean="0"/>
            <a:t>FRN, no reminder anymore</a:t>
          </a:r>
          <a:endParaRPr lang="en-US" sz="3600" kern="1200" dirty="0"/>
        </a:p>
      </dsp:txBody>
      <dsp:txXfrm rot="-5400000">
        <a:off x="1056444" y="3399396"/>
        <a:ext cx="7177073" cy="1336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BF556-1A10-4A5E-8BAF-EACB185B6B77}">
      <dsp:nvSpPr>
        <dsp:cNvPr id="0" name=""/>
        <dsp:cNvSpPr/>
      </dsp:nvSpPr>
      <dsp:spPr>
        <a:xfrm rot="5400000">
          <a:off x="-276524" y="880905"/>
          <a:ext cx="1843499" cy="1290449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/>
            <a:t>OICS</a:t>
          </a:r>
          <a:endParaRPr lang="en-US" sz="3600" kern="1200" dirty="0"/>
        </a:p>
      </dsp:txBody>
      <dsp:txXfrm rot="-5400000">
        <a:off x="2" y="1249605"/>
        <a:ext cx="1290449" cy="553050"/>
      </dsp:txXfrm>
    </dsp:sp>
    <dsp:sp modelId="{17751040-B94D-4D43-9A51-818F4D370B07}">
      <dsp:nvSpPr>
        <dsp:cNvPr id="0" name=""/>
        <dsp:cNvSpPr/>
      </dsp:nvSpPr>
      <dsp:spPr>
        <a:xfrm rot="5400000">
          <a:off x="3757380" y="-2501841"/>
          <a:ext cx="2392666" cy="7396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Evil Title II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Post Open Internet Compliance </a:t>
          </a:r>
          <a:r>
            <a:rPr lang="en-US" sz="3600" kern="1200" dirty="0" smtClean="0"/>
            <a:t>Statement on Website</a:t>
          </a:r>
          <a:endParaRPr lang="en-US" sz="3600" kern="1200" dirty="0"/>
        </a:p>
      </dsp:txBody>
      <dsp:txXfrm rot="-5400000">
        <a:off x="1255538" y="116801"/>
        <a:ext cx="7279550" cy="2159066"/>
      </dsp:txXfrm>
    </dsp:sp>
    <dsp:sp modelId="{E0BD72F9-56AB-424D-812B-3DB68CD192C8}">
      <dsp:nvSpPr>
        <dsp:cNvPr id="0" name=""/>
        <dsp:cNvSpPr/>
      </dsp:nvSpPr>
      <dsp:spPr>
        <a:xfrm rot="5400000">
          <a:off x="-276524" y="2951487"/>
          <a:ext cx="1843499" cy="1290449"/>
        </a:xfrm>
        <a:prstGeom prst="chevron">
          <a:avLst/>
        </a:prstGeom>
        <a:solidFill>
          <a:schemeClr val="accent6">
            <a:shade val="50000"/>
            <a:hueOff val="-593161"/>
            <a:satOff val="-27118"/>
            <a:lumOff val="46370"/>
            <a:alphaOff val="0"/>
          </a:schemeClr>
        </a:solidFill>
        <a:ln w="25400" cap="flat" cmpd="sng" algn="ctr">
          <a:solidFill>
            <a:schemeClr val="accent6">
              <a:shade val="50000"/>
              <a:hueOff val="-593161"/>
              <a:satOff val="-27118"/>
              <a:lumOff val="46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FCC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Informal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Complaints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-5400000">
        <a:off x="2" y="3320187"/>
        <a:ext cx="1290449" cy="553050"/>
      </dsp:txXfrm>
    </dsp:sp>
    <dsp:sp modelId="{0F75C937-3E63-4D7A-9F1B-FCC6812E9049}">
      <dsp:nvSpPr>
        <dsp:cNvPr id="0" name=""/>
        <dsp:cNvSpPr/>
      </dsp:nvSpPr>
      <dsp:spPr>
        <a:xfrm rot="5400000">
          <a:off x="3944214" y="-216623"/>
          <a:ext cx="2088820" cy="7396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593161"/>
              <a:satOff val="-27118"/>
              <a:lumOff val="46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Epidemic and Ridiculous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OICS is best defense to a FCC informal complaint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Privacy </a:t>
          </a:r>
          <a:r>
            <a:rPr lang="en-US" sz="2000" kern="1200" dirty="0" smtClean="0"/>
            <a:t>Policy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“CPNI-like” privacy obligations in Open Internet Order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FTC asserting itself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Terms of Service</a:t>
          </a:r>
          <a:endParaRPr lang="en-US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-5400000">
        <a:off x="1290449" y="2539110"/>
        <a:ext cx="7294382" cy="1884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2B229-1011-4BE0-A0C0-060873C97FF2}">
      <dsp:nvSpPr>
        <dsp:cNvPr id="0" name=""/>
        <dsp:cNvSpPr/>
      </dsp:nvSpPr>
      <dsp:spPr>
        <a:xfrm rot="5400000">
          <a:off x="-123863" y="396375"/>
          <a:ext cx="1029931" cy="954266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499s</a:t>
          </a:r>
          <a:endParaRPr lang="en-US" sz="3200" kern="1200" dirty="0"/>
        </a:p>
      </dsp:txBody>
      <dsp:txXfrm rot="-5400000">
        <a:off x="-86030" y="835675"/>
        <a:ext cx="954266" cy="75665"/>
      </dsp:txXfrm>
    </dsp:sp>
    <dsp:sp modelId="{1D642D5C-DE57-4300-8D51-E39B7D292019}">
      <dsp:nvSpPr>
        <dsp:cNvPr id="0" name=""/>
        <dsp:cNvSpPr/>
      </dsp:nvSpPr>
      <dsp:spPr>
        <a:xfrm rot="5400000">
          <a:off x="4143396" y="-3387543"/>
          <a:ext cx="1182210" cy="7965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499-A Annual Revenue Report Due April </a:t>
          </a:r>
          <a:r>
            <a:rPr lang="en-US" sz="2000" kern="1200" dirty="0" smtClean="0"/>
            <a:t>1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$100/month if late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 499-Qs Due if De </a:t>
          </a:r>
          <a:r>
            <a:rPr lang="en-US" sz="2000" kern="1200" dirty="0" smtClean="0"/>
            <a:t>Minimis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 </a:t>
          </a:r>
          <a:r>
            <a:rPr lang="en-US" sz="2000" kern="1200" dirty="0" smtClean="0"/>
            <a:t>Matter What </a:t>
          </a:r>
          <a:r>
            <a:rPr lang="en-US" sz="2000" kern="1200" dirty="0" smtClean="0"/>
            <a:t>USAC Says</a:t>
          </a:r>
          <a:endParaRPr lang="en-US" sz="2000" kern="1200" dirty="0"/>
        </a:p>
      </dsp:txBody>
      <dsp:txXfrm rot="-5400000">
        <a:off x="751578" y="61986"/>
        <a:ext cx="7908137" cy="1066788"/>
      </dsp:txXfrm>
    </dsp:sp>
    <dsp:sp modelId="{47579B1D-7893-4822-A01F-88CB61DDF323}">
      <dsp:nvSpPr>
        <dsp:cNvPr id="0" name=""/>
        <dsp:cNvSpPr/>
      </dsp:nvSpPr>
      <dsp:spPr>
        <a:xfrm rot="5400000">
          <a:off x="-105958" y="1748319"/>
          <a:ext cx="1029931" cy="990076"/>
        </a:xfrm>
        <a:prstGeom prst="chevron">
          <a:avLst/>
        </a:prstGeom>
        <a:solidFill>
          <a:schemeClr val="accent6">
            <a:shade val="50000"/>
            <a:hueOff val="-395441"/>
            <a:satOff val="-18079"/>
            <a:lumOff val="30913"/>
            <a:alphaOff val="0"/>
          </a:schemeClr>
        </a:solidFill>
        <a:ln w="25400" cap="flat" cmpd="sng" algn="ctr">
          <a:solidFill>
            <a:schemeClr val="accent6">
              <a:shade val="50000"/>
              <a:hueOff val="-395441"/>
              <a:satOff val="-18079"/>
              <a:lumOff val="3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CPNI</a:t>
          </a:r>
          <a:endParaRPr lang="en-US" sz="2400" kern="1200" dirty="0"/>
        </a:p>
      </dsp:txBody>
      <dsp:txXfrm rot="-5400000">
        <a:off x="-86030" y="2223429"/>
        <a:ext cx="990076" cy="39855"/>
      </dsp:txXfrm>
    </dsp:sp>
    <dsp:sp modelId="{1A8F20CD-4939-42A6-8D86-B015CE93B353}">
      <dsp:nvSpPr>
        <dsp:cNvPr id="0" name=""/>
        <dsp:cNvSpPr/>
      </dsp:nvSpPr>
      <dsp:spPr>
        <a:xfrm rot="5400000">
          <a:off x="3955862" y="-1941233"/>
          <a:ext cx="1593089" cy="7965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95441"/>
              <a:satOff val="-18079"/>
              <a:lumOff val="3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Annual CPNI compliance statement due March 1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Read what you are signing under penalty of </a:t>
          </a:r>
          <a:r>
            <a:rPr lang="en-US" sz="2400" kern="1200" dirty="0" smtClean="0"/>
            <a:t>perjury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need employee training and CPNI handbook</a:t>
          </a:r>
          <a:endParaRPr lang="en-US" sz="2400" kern="1200" dirty="0"/>
        </a:p>
      </dsp:txBody>
      <dsp:txXfrm rot="-5400000">
        <a:off x="769483" y="1322914"/>
        <a:ext cx="7888080" cy="1437553"/>
      </dsp:txXfrm>
    </dsp:sp>
    <dsp:sp modelId="{F819EE58-9A34-4684-A8FA-4DED959C7FDC}">
      <dsp:nvSpPr>
        <dsp:cNvPr id="0" name=""/>
        <dsp:cNvSpPr/>
      </dsp:nvSpPr>
      <dsp:spPr>
        <a:xfrm rot="5400000">
          <a:off x="-68458" y="3201160"/>
          <a:ext cx="1029931" cy="1065076"/>
        </a:xfrm>
        <a:prstGeom prst="chevron">
          <a:avLst/>
        </a:prstGeom>
        <a:solidFill>
          <a:schemeClr val="accent6">
            <a:shade val="50000"/>
            <a:hueOff val="-395441"/>
            <a:satOff val="-18079"/>
            <a:lumOff val="30913"/>
            <a:alphaOff val="0"/>
          </a:schemeClr>
        </a:solidFill>
        <a:ln w="25400" cap="flat" cmpd="sng" algn="ctr">
          <a:solidFill>
            <a:schemeClr val="accent6">
              <a:shade val="50000"/>
              <a:hueOff val="-395441"/>
              <a:satOff val="-18079"/>
              <a:lumOff val="3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Handicap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Certifications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-86030" y="3218732"/>
        <a:ext cx="1065076" cy="1029931"/>
      </dsp:txXfrm>
    </dsp:sp>
    <dsp:sp modelId="{F6964C76-EEE1-4A57-B888-7EDA45241421}">
      <dsp:nvSpPr>
        <dsp:cNvPr id="0" name=""/>
        <dsp:cNvSpPr/>
      </dsp:nvSpPr>
      <dsp:spPr>
        <a:xfrm rot="5400000">
          <a:off x="3942677" y="-299890"/>
          <a:ext cx="1685855" cy="7965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95441"/>
              <a:satOff val="-18079"/>
              <a:lumOff val="3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Handicap Accessibility Certification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https://apps.fcc.gov/rccci-registry/login!input.action</a:t>
          </a:r>
          <a:endParaRPr lang="en-US" sz="2800" kern="1200" dirty="0"/>
        </a:p>
      </dsp:txBody>
      <dsp:txXfrm rot="-5400000">
        <a:off x="802681" y="2922403"/>
        <a:ext cx="7883551" cy="1521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2372-694D-4F7D-BA59-F79B859D839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38EE6-C0BB-4DC2-9AE8-A768399C5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8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8EE6-C0BB-4DC2-9AE8-A768399C58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6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0B12D-E709-5345-9EB1-E9961CAC8B0D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WISPAmerica 2013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916CB397-2B51-C648-A959-46878A75F8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8CD9A7-A65D-2F4F-B1E8-B37916742878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1A11-8165-C848-A67C-59AAB0F005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89747-FA00-BB43-90E7-4917448EB741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6541-BF58-3940-B5EA-CEA7993951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A11E-607A-D24D-9D65-CDAC0CA49F1E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WISPAmerica 2013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BDB3D065-47AE-724E-A3AC-DE60A164E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8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E305E-82E6-9D4D-BCBD-89FADE251D7B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D34CC2-2063-F74D-A7A6-241A97CCC0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A680B-C748-354F-AB85-4615CDF820BC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B9C3-84E3-BB49-AFB8-9B9393A90BB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363D-D3FD-F440-A61A-ADA21701648C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05F4-FE96-EF41-8F4C-9BC8DB8727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EAEBC-578C-EB4F-AEE6-C4E55B5BFF10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C17E2C-95BC-3A4A-8C85-52708BE257E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77F8E-0F32-A641-8BD4-624A3A909930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B23A-7719-284E-9230-A7818978DE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BBEBD-0066-1C48-A8A9-3441C9382B71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8FE6-0838-8940-A991-09059E00C8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69A40A-232F-6044-A805-3C04D3A8A14A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A423-4019-464A-AE13-503EEDA625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3DFE8-72BB-A542-887B-59B42BB66AAA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54C3-7E06-8C47-896A-AEF4B9CCF70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90B12D-E709-5345-9EB1-E9961CAC8B0D}" type="datetimeFigureOut">
              <a:rPr lang="en-US" smtClean="0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WISPAmerica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altLang="en-US" smtClean="0"/>
              <a:t>Page </a:t>
            </a:r>
            <a:fld id="{916CB397-2B51-C648-A959-46878A75F8F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ition.fcc.gov/eb/Headlin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362200"/>
            <a:ext cx="8458200" cy="175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36F21"/>
            </a:solidFill>
          </a:ln>
          <a:effectLst>
            <a:glow rad="508000">
              <a:schemeClr val="accent6">
                <a:satMod val="175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1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60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b="1" cap="small" dirty="0" smtClean="0">
                <a:latin typeface="+mj-lt"/>
              </a:rPr>
              <a:t>Federal Forms-</a:t>
            </a:r>
          </a:p>
          <a:p>
            <a:pPr eaLnBrk="1" hangingPunct="1"/>
            <a:r>
              <a:rPr lang="en-US" altLang="en-US" b="1" cap="small" dirty="0" smtClean="0">
                <a:latin typeface="+mj-lt"/>
              </a:rPr>
              <a:t>What Forms Do I Need To Be Doing?</a:t>
            </a:r>
          </a:p>
          <a:p>
            <a:pPr eaLnBrk="1" hangingPunct="1"/>
            <a:r>
              <a:rPr lang="en-US" altLang="en-US" b="1" cap="small" dirty="0" smtClean="0">
                <a:latin typeface="+mj-lt"/>
              </a:rPr>
              <a:t>(And So What If I Don’t?)</a:t>
            </a:r>
            <a:endParaRPr lang="en-US" altLang="en-US" b="1" cap="small" dirty="0">
              <a:latin typeface="+mj-lt"/>
            </a:endParaRPr>
          </a:p>
        </p:txBody>
      </p:sp>
      <p:sp>
        <p:nvSpPr>
          <p:cNvPr id="14342" name="Subtitle 2"/>
          <p:cNvSpPr txBox="1">
            <a:spLocks/>
          </p:cNvSpPr>
          <p:nvPr/>
        </p:nvSpPr>
        <p:spPr bwMode="auto">
          <a:xfrm>
            <a:off x="1447800" y="3352800"/>
            <a:ext cx="640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 anchor="ctr"/>
          <a:lstStyle/>
          <a:p>
            <a:pPr eaLnBrk="1" hangingPunct="1"/>
            <a:r>
              <a:rPr lang="en-US" altLang="en-US" sz="4800" b="1" dirty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SESSION SPEAKERS:</a:t>
            </a: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0" y="3200400"/>
            <a:ext cx="922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en-US" altLang="en-US" cap="small" dirty="0" smtClean="0"/>
          </a:p>
          <a:p>
            <a:pPr algn="ctr" eaLnBrk="1" hangingPunct="1">
              <a:buFont typeface="Arial" charset="0"/>
              <a:buNone/>
            </a:pPr>
            <a:r>
              <a:rPr lang="en-US" altLang="en-US" sz="2400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Jonathan Allen, </a:t>
            </a:r>
            <a:r>
              <a:rPr lang="en-US" altLang="en-US" sz="2400" cap="small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Rini</a:t>
            </a:r>
            <a:r>
              <a:rPr lang="en-US" altLang="en-US" sz="2400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O’Neil, P.C.</a:t>
            </a:r>
            <a:endParaRPr lang="en-US" altLang="en-U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en-US" sz="2400" cap="small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Kris Twomey, Law Office of Kristopher E. Twomey, P.C.</a:t>
            </a:r>
            <a:endParaRPr lang="en-US" altLang="en-U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Federal Forms for WISPs</a:t>
            </a:r>
            <a:br>
              <a:rPr lang="en-US" altLang="en-US" dirty="0" smtClean="0"/>
            </a:br>
            <a:r>
              <a:rPr lang="en-US" altLang="en-US" dirty="0" smtClean="0"/>
              <a:t>and VoIP Providers</a:t>
            </a:r>
            <a:endParaRPr lang="en-US" alt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37300"/>
              </p:ext>
            </p:extLst>
          </p:nvPr>
        </p:nvGraphicFramePr>
        <p:xfrm>
          <a:off x="381000" y="13716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WISPs Need to File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60855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6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VoIP Providers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952129"/>
              </p:ext>
            </p:extLst>
          </p:nvPr>
        </p:nvGraphicFramePr>
        <p:xfrm>
          <a:off x="228600" y="1524000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4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Does the </a:t>
            </a:r>
            <a:r>
              <a:rPr lang="en-US" dirty="0" err="1" smtClean="0"/>
              <a:t>fcc</a:t>
            </a:r>
            <a:r>
              <a:rPr lang="en-US" dirty="0" smtClean="0"/>
              <a:t> really care about </a:t>
            </a:r>
            <a:r>
              <a:rPr lang="en-US" dirty="0" err="1" smtClean="0"/>
              <a:t>cpni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2247"/>
            <a:ext cx="6781799" cy="46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08262"/>
            <a:ext cx="8382000" cy="8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514600"/>
            <a:ext cx="4344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transition.fcc.gov/eb/Headlines.html</a:t>
            </a:r>
            <a:endParaRPr lang="en-US" dirty="0" smtClean="0"/>
          </a:p>
          <a:p>
            <a:r>
              <a:rPr lang="en-US" b="1" dirty="0" smtClean="0"/>
              <a:t>95 CPNI notices</a:t>
            </a:r>
            <a:endParaRPr lang="en-US" b="1" dirty="0"/>
          </a:p>
        </p:txBody>
      </p:sp>
      <p:sp>
        <p:nvSpPr>
          <p:cNvPr id="7" name="Up Arrow 6"/>
          <p:cNvSpPr/>
          <p:nvPr/>
        </p:nvSpPr>
        <p:spPr>
          <a:xfrm>
            <a:off x="381000" y="316093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Does </a:t>
            </a:r>
            <a:r>
              <a:rPr lang="en-US" dirty="0" smtClean="0"/>
              <a:t>the FCC Really </a:t>
            </a:r>
            <a:r>
              <a:rPr lang="en-US" dirty="0" smtClean="0"/>
              <a:t>Care about the 477?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2499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08" y="5943599"/>
            <a:ext cx="740359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04800" y="5943599"/>
            <a:ext cx="978408" cy="4846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Are They Gonna Do About It?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6" y="1295400"/>
            <a:ext cx="7646594" cy="517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7924800" y="5943600"/>
            <a:ext cx="978408" cy="48463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3340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US" altLang="en-US" b="1" spc="300" dirty="0" smtClean="0">
                <a:latin typeface="+mj-lt"/>
                <a:sym typeface="Arial" pitchFamily="34" charset="0"/>
              </a:rPr>
              <a:t>Jonathan </a:t>
            </a:r>
            <a:r>
              <a:rPr lang="en-US" altLang="en-US" b="1" spc="300" dirty="0">
                <a:latin typeface="+mj-lt"/>
                <a:sym typeface="Arial" pitchFamily="34" charset="0"/>
              </a:rPr>
              <a:t>E. </a:t>
            </a:r>
            <a:r>
              <a:rPr lang="en-US" altLang="en-US" b="1" spc="300" dirty="0" smtClean="0">
                <a:latin typeface="+mj-lt"/>
                <a:sym typeface="Arial" pitchFamily="34" charset="0"/>
              </a:rPr>
              <a:t>Allen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US" altLang="en-US" b="1" spc="300" dirty="0" err="1" smtClean="0">
                <a:latin typeface="+mj-lt"/>
                <a:sym typeface="Arial" pitchFamily="34" charset="0"/>
              </a:rPr>
              <a:t>Rini</a:t>
            </a:r>
            <a:r>
              <a:rPr lang="en-US" altLang="en-US" b="1" spc="300" dirty="0" smtClean="0">
                <a:latin typeface="+mj-lt"/>
                <a:sym typeface="Arial" pitchFamily="34" charset="0"/>
              </a:rPr>
              <a:t> O’Neil</a:t>
            </a:r>
            <a:r>
              <a:rPr lang="en-US" altLang="en-US" b="1" spc="300" dirty="0">
                <a:latin typeface="+mj-lt"/>
                <a:sym typeface="Arial" pitchFamily="34" charset="0"/>
              </a:rPr>
              <a:t>, </a:t>
            </a:r>
            <a:r>
              <a:rPr lang="en-US" altLang="en-US" b="1" spc="300" dirty="0" smtClean="0">
                <a:latin typeface="+mj-lt"/>
                <a:sym typeface="Arial" pitchFamily="34" charset="0"/>
              </a:rPr>
              <a:t>PC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US" altLang="en-US" b="1" spc="300" dirty="0" smtClean="0">
                <a:latin typeface="+mj-lt"/>
                <a:sym typeface="Arial" pitchFamily="34" charset="0"/>
              </a:rPr>
              <a:t>202.955.3933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US" altLang="en-US" b="1" spc="300" smtClean="0">
                <a:latin typeface="+mj-lt"/>
                <a:sym typeface="Arial" pitchFamily="34" charset="0"/>
              </a:rPr>
              <a:t>jallen@telecommediatechlaw.com</a:t>
            </a:r>
            <a:endParaRPr lang="en-US" altLang="en-US" b="1" spc="300" dirty="0">
              <a:latin typeface="+mj-lt"/>
              <a:sym typeface="Arial" pitchFamily="34" charset="0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US" altLang="en-US" b="1" spc="300" dirty="0">
                <a:latin typeface="+mj-lt"/>
                <a:sym typeface="Arial" pitchFamily="34" charset="0"/>
              </a:rPr>
              <a:t>Twitter: @</a:t>
            </a:r>
            <a:r>
              <a:rPr lang="en-US" altLang="en-US" b="1" spc="300" dirty="0" err="1" smtClean="0">
                <a:latin typeface="+mj-lt"/>
                <a:sym typeface="Arial" pitchFamily="34" charset="0"/>
              </a:rPr>
              <a:t>JonathanEAllen</a:t>
            </a:r>
            <a:endParaRPr lang="en-US" altLang="en-US" b="1" spc="300" dirty="0" smtClean="0">
              <a:latin typeface="+mj-lt"/>
              <a:sym typeface="Arial" pitchFamily="34" charset="0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endParaRPr lang="en-US" altLang="en-US" b="1" spc="3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spc="300" dirty="0">
                <a:latin typeface="+mj-lt"/>
                <a:sym typeface="Arial" pitchFamily="34" charset="0"/>
              </a:rPr>
              <a:t>Kristopher E. Twomey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spc="300" dirty="0" smtClean="0">
                <a:latin typeface="+mj-lt"/>
                <a:sym typeface="Arial" pitchFamily="34" charset="0"/>
              </a:rPr>
              <a:t>Law </a:t>
            </a:r>
            <a:r>
              <a:rPr lang="en-US" altLang="en-US" b="1" spc="300" dirty="0">
                <a:latin typeface="+mj-lt"/>
                <a:sym typeface="Arial" pitchFamily="34" charset="0"/>
              </a:rPr>
              <a:t>Office of Kristopher E. Twomey, P.C.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spc="300" dirty="0" smtClean="0">
                <a:latin typeface="+mj-lt"/>
                <a:sym typeface="Arial" pitchFamily="34" charset="0"/>
              </a:rPr>
              <a:t>202.681.1850</a:t>
            </a:r>
            <a:endParaRPr lang="en-US" altLang="en-US" b="1" spc="300" dirty="0">
              <a:latin typeface="+mj-lt"/>
              <a:sym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spc="300" dirty="0">
                <a:latin typeface="+mj-lt"/>
                <a:sym typeface="Arial" pitchFamily="34" charset="0"/>
              </a:rPr>
              <a:t>kris@lokt.net</a:t>
            </a:r>
            <a:endParaRPr lang="en-US" b="1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37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570</TotalTime>
  <Words>261</Words>
  <Application>Microsoft Office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PowerPoint Presentation</vt:lpstr>
      <vt:lpstr>SESSION SPEAKERS:</vt:lpstr>
      <vt:lpstr>Federal Forms for WISPs and VoIP Providers</vt:lpstr>
      <vt:lpstr>WISPs Need to File</vt:lpstr>
      <vt:lpstr>VoIP Providers</vt:lpstr>
      <vt:lpstr>Does the fcc really care about cpni?</vt:lpstr>
      <vt:lpstr>Does the FCC Really Care about the 477?</vt:lpstr>
      <vt:lpstr>What Are They Gonna Do About It?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Kristopher Twomey</cp:lastModifiedBy>
  <cp:revision>29</cp:revision>
  <dcterms:created xsi:type="dcterms:W3CDTF">2015-09-04T13:14:00Z</dcterms:created>
  <dcterms:modified xsi:type="dcterms:W3CDTF">2015-10-13T00:14:11Z</dcterms:modified>
</cp:coreProperties>
</file>